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6"/>
  </p:notesMasterIdLst>
  <p:sldIdLst>
    <p:sldId id="391" r:id="rId4"/>
    <p:sldId id="393" r:id="rId5"/>
    <p:sldId id="399" r:id="rId6"/>
    <p:sldId id="400" r:id="rId7"/>
    <p:sldId id="442" r:id="rId8"/>
    <p:sldId id="443" r:id="rId9"/>
    <p:sldId id="441" r:id="rId10"/>
    <p:sldId id="444" r:id="rId11"/>
    <p:sldId id="402" r:id="rId12"/>
    <p:sldId id="404" r:id="rId13"/>
    <p:sldId id="403" r:id="rId14"/>
    <p:sldId id="392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084"/>
    <a:srgbClr val="1F5ADF"/>
    <a:srgbClr val="8CAACB"/>
    <a:srgbClr val="83A3C7"/>
    <a:srgbClr val="E1CC95"/>
    <a:srgbClr val="EFD463"/>
    <a:srgbClr val="8299BC"/>
    <a:srgbClr val="D76743"/>
    <a:srgbClr val="EAE168"/>
    <a:srgbClr val="DCD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7" autoAdjust="0"/>
    <p:restoredTop sz="89692" autoAdjust="0"/>
  </p:normalViewPr>
  <p:slideViewPr>
    <p:cSldViewPr snapToGrid="0">
      <p:cViewPr>
        <p:scale>
          <a:sx n="66" d="100"/>
          <a:sy n="66" d="100"/>
        </p:scale>
        <p:origin x="175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60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4"/>
          <p:cNvSpPr txBox="1"/>
          <p:nvPr userDrawn="1"/>
        </p:nvSpPr>
        <p:spPr>
          <a:xfrm>
            <a:off x="1777075" y="666226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tags" Target="../tags/tag51.xml"/><Relationship Id="rId2" Type="http://schemas.openxmlformats.org/officeDocument/2006/relationships/image" Target="../media/image33.png"/><Relationship Id="rId1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image" Target="../media/image38.png"/><Relationship Id="rId7" Type="http://schemas.openxmlformats.org/officeDocument/2006/relationships/tags" Target="../tags/tag55.xml"/><Relationship Id="rId6" Type="http://schemas.openxmlformats.org/officeDocument/2006/relationships/image" Target="../media/image37.jpeg"/><Relationship Id="rId5" Type="http://schemas.openxmlformats.org/officeDocument/2006/relationships/tags" Target="../tags/tag54.xml"/><Relationship Id="rId4" Type="http://schemas.openxmlformats.org/officeDocument/2006/relationships/image" Target="../media/image36.png"/><Relationship Id="rId3" Type="http://schemas.openxmlformats.org/officeDocument/2006/relationships/tags" Target="../tags/tag53.xml"/><Relationship Id="rId2" Type="http://schemas.openxmlformats.org/officeDocument/2006/relationships/image" Target="../media/image35.jpe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42.jpeg"/><Relationship Id="rId15" Type="http://schemas.openxmlformats.org/officeDocument/2006/relationships/tags" Target="../tags/tag59.xml"/><Relationship Id="rId14" Type="http://schemas.openxmlformats.org/officeDocument/2006/relationships/image" Target="../media/image41.png"/><Relationship Id="rId13" Type="http://schemas.openxmlformats.org/officeDocument/2006/relationships/tags" Target="../tags/tag58.xml"/><Relationship Id="rId12" Type="http://schemas.openxmlformats.org/officeDocument/2006/relationships/image" Target="../media/image40.jpeg"/><Relationship Id="rId11" Type="http://schemas.openxmlformats.org/officeDocument/2006/relationships/tags" Target="../tags/tag57.xml"/><Relationship Id="rId10" Type="http://schemas.openxmlformats.org/officeDocument/2006/relationships/image" Target="../media/image39.png"/><Relationship Id="rId1" Type="http://schemas.openxmlformats.org/officeDocument/2006/relationships/tags" Target="../tags/tag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://www.yomband.com/" TargetMode="External"/><Relationship Id="rId2" Type="http://schemas.openxmlformats.org/officeDocument/2006/relationships/hyperlink" Target="http://www.ckija.com/" TargetMode="Externa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.png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image" Target="../media/image18.jpeg"/><Relationship Id="rId7" Type="http://schemas.openxmlformats.org/officeDocument/2006/relationships/tags" Target="../tags/tag35.xml"/><Relationship Id="rId6" Type="http://schemas.openxmlformats.org/officeDocument/2006/relationships/image" Target="../media/image17.jpeg"/><Relationship Id="rId5" Type="http://schemas.openxmlformats.org/officeDocument/2006/relationships/tags" Target="../tags/tag34.xml"/><Relationship Id="rId4" Type="http://schemas.openxmlformats.org/officeDocument/2006/relationships/image" Target="../media/image16.jpeg"/><Relationship Id="rId37" Type="http://schemas.openxmlformats.org/officeDocument/2006/relationships/slideLayout" Target="../slideLayouts/slideLayout2.xml"/><Relationship Id="rId36" Type="http://schemas.openxmlformats.org/officeDocument/2006/relationships/image" Target="../media/image32.jpeg"/><Relationship Id="rId35" Type="http://schemas.openxmlformats.org/officeDocument/2006/relationships/tags" Target="../tags/tag49.xml"/><Relationship Id="rId34" Type="http://schemas.openxmlformats.org/officeDocument/2006/relationships/image" Target="../media/image31.jpeg"/><Relationship Id="rId33" Type="http://schemas.openxmlformats.org/officeDocument/2006/relationships/tags" Target="../tags/tag48.xml"/><Relationship Id="rId32" Type="http://schemas.openxmlformats.org/officeDocument/2006/relationships/image" Target="../media/image30.jpeg"/><Relationship Id="rId31" Type="http://schemas.openxmlformats.org/officeDocument/2006/relationships/tags" Target="../tags/tag47.xml"/><Relationship Id="rId30" Type="http://schemas.openxmlformats.org/officeDocument/2006/relationships/image" Target="../media/image29.jpeg"/><Relationship Id="rId3" Type="http://schemas.openxmlformats.org/officeDocument/2006/relationships/tags" Target="../tags/tag33.xml"/><Relationship Id="rId29" Type="http://schemas.openxmlformats.org/officeDocument/2006/relationships/tags" Target="../tags/tag46.xml"/><Relationship Id="rId28" Type="http://schemas.openxmlformats.org/officeDocument/2006/relationships/image" Target="../media/image28.jpeg"/><Relationship Id="rId27" Type="http://schemas.openxmlformats.org/officeDocument/2006/relationships/tags" Target="../tags/tag45.xml"/><Relationship Id="rId26" Type="http://schemas.openxmlformats.org/officeDocument/2006/relationships/image" Target="../media/image27.jpeg"/><Relationship Id="rId25" Type="http://schemas.openxmlformats.org/officeDocument/2006/relationships/tags" Target="../tags/tag44.xml"/><Relationship Id="rId24" Type="http://schemas.openxmlformats.org/officeDocument/2006/relationships/image" Target="../media/image26.jpeg"/><Relationship Id="rId23" Type="http://schemas.openxmlformats.org/officeDocument/2006/relationships/tags" Target="../tags/tag43.xml"/><Relationship Id="rId22" Type="http://schemas.openxmlformats.org/officeDocument/2006/relationships/image" Target="../media/image25.jpeg"/><Relationship Id="rId21" Type="http://schemas.openxmlformats.org/officeDocument/2006/relationships/tags" Target="../tags/tag42.xml"/><Relationship Id="rId20" Type="http://schemas.openxmlformats.org/officeDocument/2006/relationships/image" Target="../media/image24.jpeg"/><Relationship Id="rId2" Type="http://schemas.openxmlformats.org/officeDocument/2006/relationships/image" Target="../media/image15.jpeg"/><Relationship Id="rId19" Type="http://schemas.openxmlformats.org/officeDocument/2006/relationships/tags" Target="../tags/tag41.xml"/><Relationship Id="rId18" Type="http://schemas.openxmlformats.org/officeDocument/2006/relationships/image" Target="../media/image23.jpeg"/><Relationship Id="rId17" Type="http://schemas.openxmlformats.org/officeDocument/2006/relationships/tags" Target="../tags/tag40.xml"/><Relationship Id="rId16" Type="http://schemas.openxmlformats.org/officeDocument/2006/relationships/image" Target="../media/image22.jpeg"/><Relationship Id="rId15" Type="http://schemas.openxmlformats.org/officeDocument/2006/relationships/tags" Target="../tags/tag39.xml"/><Relationship Id="rId14" Type="http://schemas.openxmlformats.org/officeDocument/2006/relationships/image" Target="../media/image21.jpeg"/><Relationship Id="rId13" Type="http://schemas.openxmlformats.org/officeDocument/2006/relationships/tags" Target="../tags/tag38.xml"/><Relationship Id="rId12" Type="http://schemas.openxmlformats.org/officeDocument/2006/relationships/image" Target="../media/image20.jpeg"/><Relationship Id="rId11" Type="http://schemas.openxmlformats.org/officeDocument/2006/relationships/tags" Target="../tags/tag37.xml"/><Relationship Id="rId10" Type="http://schemas.openxmlformats.org/officeDocument/2006/relationships/image" Target="../media/image19.jpeg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-726449" y="2918002"/>
            <a:ext cx="7404725" cy="682247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99656" y="498764"/>
            <a:ext cx="243320" cy="873028"/>
            <a:chOff x="699655" y="498763"/>
            <a:chExt cx="408709" cy="1466441"/>
          </a:xfrm>
          <a:solidFill>
            <a:srgbClr val="1F5ADF"/>
          </a:solidFill>
        </p:grpSpPr>
        <p:sp>
          <p:nvSpPr>
            <p:cNvPr id="3" name="椭圆 2"/>
            <p:cNvSpPr/>
            <p:nvPr/>
          </p:nvSpPr>
          <p:spPr>
            <a:xfrm>
              <a:off x="706582" y="498763"/>
              <a:ext cx="401782" cy="4017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9655" y="1031092"/>
              <a:ext cx="401782" cy="4017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706582" y="1563422"/>
              <a:ext cx="401782" cy="4017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圆: 空心 17"/>
          <p:cNvSpPr/>
          <p:nvPr/>
        </p:nvSpPr>
        <p:spPr>
          <a:xfrm rot="4945884">
            <a:off x="-505692" y="5742709"/>
            <a:ext cx="1614055" cy="1614055"/>
          </a:xfrm>
          <a:prstGeom prst="donut">
            <a:avLst>
              <a:gd name="adj" fmla="val 22042"/>
            </a:avLst>
          </a:prstGeom>
          <a:solidFill>
            <a:srgbClr val="15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22667" y="1518283"/>
            <a:ext cx="6840970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75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公司介绍</a:t>
            </a:r>
            <a:endParaRPr lang="zh-CN" altLang="en-US" sz="75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07609" y="2846225"/>
            <a:ext cx="398318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Company Profile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19605" y="4225290"/>
            <a:ext cx="6319520" cy="705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kumimoji="1"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深圳市尚达微电子有限公司</a:t>
            </a:r>
            <a:endParaRPr kumimoji="1"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843463" y="5400675"/>
            <a:ext cx="7640348" cy="2177765"/>
          </a:xfrm>
          <a:custGeom>
            <a:avLst/>
            <a:gdLst>
              <a:gd name="connsiteX0" fmla="*/ 0 w 8562110"/>
              <a:gd name="connsiteY0" fmla="*/ 2646219 h 5292437"/>
              <a:gd name="connsiteX1" fmla="*/ 4281055 w 8562110"/>
              <a:gd name="connsiteY1" fmla="*/ 0 h 5292437"/>
              <a:gd name="connsiteX2" fmla="*/ 8562110 w 8562110"/>
              <a:gd name="connsiteY2" fmla="*/ 2646219 h 5292437"/>
              <a:gd name="connsiteX3" fmla="*/ 4281055 w 8562110"/>
              <a:gd name="connsiteY3" fmla="*/ 5292438 h 5292437"/>
              <a:gd name="connsiteX4" fmla="*/ 0 w 8562110"/>
              <a:gd name="connsiteY4" fmla="*/ 2646219 h 5292437"/>
              <a:gd name="connsiteX0-1" fmla="*/ 11024 w 8573134"/>
              <a:gd name="connsiteY0-2" fmla="*/ 3034146 h 5680365"/>
              <a:gd name="connsiteX1-3" fmla="*/ 3446951 w 8573134"/>
              <a:gd name="connsiteY1-4" fmla="*/ 0 h 5680365"/>
              <a:gd name="connsiteX2-5" fmla="*/ 8573134 w 8573134"/>
              <a:gd name="connsiteY2-6" fmla="*/ 3034146 h 5680365"/>
              <a:gd name="connsiteX3-7" fmla="*/ 4292079 w 8573134"/>
              <a:gd name="connsiteY3-8" fmla="*/ 5680365 h 5680365"/>
              <a:gd name="connsiteX4-9" fmla="*/ 11024 w 8573134"/>
              <a:gd name="connsiteY4-10" fmla="*/ 3034146 h 5680365"/>
              <a:gd name="connsiteX0-11" fmla="*/ 4004 w 8566114"/>
              <a:gd name="connsiteY0-12" fmla="*/ 3620658 h 6266877"/>
              <a:gd name="connsiteX1-13" fmla="*/ 3439931 w 8566114"/>
              <a:gd name="connsiteY1-14" fmla="*/ 586512 h 6266877"/>
              <a:gd name="connsiteX2-15" fmla="*/ 8566114 w 8566114"/>
              <a:gd name="connsiteY2-16" fmla="*/ 3620658 h 6266877"/>
              <a:gd name="connsiteX3-17" fmla="*/ 4285059 w 8566114"/>
              <a:gd name="connsiteY3-18" fmla="*/ 6266877 h 6266877"/>
              <a:gd name="connsiteX4-19" fmla="*/ 4004 w 8566114"/>
              <a:gd name="connsiteY4-20" fmla="*/ 3620658 h 6266877"/>
              <a:gd name="connsiteX0-21" fmla="*/ 4004 w 8566114"/>
              <a:gd name="connsiteY0-22" fmla="*/ 3769840 h 6416059"/>
              <a:gd name="connsiteX1-23" fmla="*/ 3439931 w 8566114"/>
              <a:gd name="connsiteY1-24" fmla="*/ 735694 h 6416059"/>
              <a:gd name="connsiteX2-25" fmla="*/ 8566114 w 8566114"/>
              <a:gd name="connsiteY2-26" fmla="*/ 3769840 h 6416059"/>
              <a:gd name="connsiteX3-27" fmla="*/ 4285059 w 8566114"/>
              <a:gd name="connsiteY3-28" fmla="*/ 6416059 h 6416059"/>
              <a:gd name="connsiteX4-29" fmla="*/ 4004 w 8566114"/>
              <a:gd name="connsiteY4-30" fmla="*/ 3769840 h 6416059"/>
              <a:gd name="connsiteX0-31" fmla="*/ 6062 w 7375742"/>
              <a:gd name="connsiteY0-32" fmla="*/ 3034510 h 5680802"/>
              <a:gd name="connsiteX1-33" fmla="*/ 3441989 w 7375742"/>
              <a:gd name="connsiteY1-34" fmla="*/ 364 h 5680802"/>
              <a:gd name="connsiteX2-35" fmla="*/ 7375742 w 7375742"/>
              <a:gd name="connsiteY2-36" fmla="*/ 2957327 h 5680802"/>
              <a:gd name="connsiteX3-37" fmla="*/ 4287117 w 7375742"/>
              <a:gd name="connsiteY3-38" fmla="*/ 5680729 h 5680802"/>
              <a:gd name="connsiteX4-39" fmla="*/ 6062 w 7375742"/>
              <a:gd name="connsiteY4-40" fmla="*/ 3034510 h 5680802"/>
              <a:gd name="connsiteX0-41" fmla="*/ 6062 w 7375742"/>
              <a:gd name="connsiteY0-42" fmla="*/ 4854175 h 7500467"/>
              <a:gd name="connsiteX1-43" fmla="*/ 3441989 w 7375742"/>
              <a:gd name="connsiteY1-44" fmla="*/ 1820029 h 7500467"/>
              <a:gd name="connsiteX2-45" fmla="*/ 7375742 w 7375742"/>
              <a:gd name="connsiteY2-46" fmla="*/ 4776992 h 7500467"/>
              <a:gd name="connsiteX3-47" fmla="*/ 4287117 w 7375742"/>
              <a:gd name="connsiteY3-48" fmla="*/ 7500394 h 7500467"/>
              <a:gd name="connsiteX4-49" fmla="*/ 6062 w 7375742"/>
              <a:gd name="connsiteY4-50" fmla="*/ 4854175 h 7500467"/>
              <a:gd name="connsiteX0-51" fmla="*/ 7332 w 9978677"/>
              <a:gd name="connsiteY0-52" fmla="*/ 4904748 h 7551251"/>
              <a:gd name="connsiteX1-53" fmla="*/ 3443259 w 9978677"/>
              <a:gd name="connsiteY1-54" fmla="*/ 1870602 h 7551251"/>
              <a:gd name="connsiteX2-55" fmla="*/ 9978676 w 9978677"/>
              <a:gd name="connsiteY2-56" fmla="*/ 4750380 h 7551251"/>
              <a:gd name="connsiteX3-57" fmla="*/ 4288387 w 9978677"/>
              <a:gd name="connsiteY3-58" fmla="*/ 7550967 h 7551251"/>
              <a:gd name="connsiteX4-59" fmla="*/ 7332 w 9978677"/>
              <a:gd name="connsiteY4-60" fmla="*/ 4904748 h 7551251"/>
              <a:gd name="connsiteX0-61" fmla="*/ 3284 w 9974629"/>
              <a:gd name="connsiteY0-62" fmla="*/ 5854928 h 8501431"/>
              <a:gd name="connsiteX1-63" fmla="*/ 3439211 w 9974629"/>
              <a:gd name="connsiteY1-64" fmla="*/ 2820782 h 8501431"/>
              <a:gd name="connsiteX2-65" fmla="*/ 9974628 w 9974629"/>
              <a:gd name="connsiteY2-66" fmla="*/ 5700560 h 8501431"/>
              <a:gd name="connsiteX3-67" fmla="*/ 4284339 w 9974629"/>
              <a:gd name="connsiteY3-68" fmla="*/ 8501147 h 8501431"/>
              <a:gd name="connsiteX4-69" fmla="*/ 3284 w 9974629"/>
              <a:gd name="connsiteY4-70" fmla="*/ 5854928 h 8501431"/>
              <a:gd name="connsiteX0-71" fmla="*/ 6638 w 8677152"/>
              <a:gd name="connsiteY0-72" fmla="*/ 5006788 h 7654115"/>
              <a:gd name="connsiteX1-73" fmla="*/ 3442565 w 8677152"/>
              <a:gd name="connsiteY1-74" fmla="*/ 1972642 h 7654115"/>
              <a:gd name="connsiteX2-75" fmla="*/ 8677152 w 8677152"/>
              <a:gd name="connsiteY2-76" fmla="*/ 4698056 h 7654115"/>
              <a:gd name="connsiteX3-77" fmla="*/ 4287693 w 8677152"/>
              <a:gd name="connsiteY3-78" fmla="*/ 7653007 h 7654115"/>
              <a:gd name="connsiteX4-79" fmla="*/ 6638 w 8677152"/>
              <a:gd name="connsiteY4-80" fmla="*/ 5006788 h 7654115"/>
              <a:gd name="connsiteX0-81" fmla="*/ 6638 w 8677152"/>
              <a:gd name="connsiteY0-82" fmla="*/ 6699350 h 9346677"/>
              <a:gd name="connsiteX1-83" fmla="*/ 3442565 w 8677152"/>
              <a:gd name="connsiteY1-84" fmla="*/ 3665204 h 9346677"/>
              <a:gd name="connsiteX2-85" fmla="*/ 8677152 w 8677152"/>
              <a:gd name="connsiteY2-86" fmla="*/ 6390618 h 9346677"/>
              <a:gd name="connsiteX3-87" fmla="*/ 4287693 w 8677152"/>
              <a:gd name="connsiteY3-88" fmla="*/ 9345569 h 9346677"/>
              <a:gd name="connsiteX4-89" fmla="*/ 6638 w 8677152"/>
              <a:gd name="connsiteY4-90" fmla="*/ 6699350 h 9346677"/>
              <a:gd name="connsiteX0-91" fmla="*/ 8516 w 8679030"/>
              <a:gd name="connsiteY0-92" fmla="*/ 7219824 h 9867151"/>
              <a:gd name="connsiteX1-93" fmla="*/ 3444443 w 8679030"/>
              <a:gd name="connsiteY1-94" fmla="*/ 4185678 h 9867151"/>
              <a:gd name="connsiteX2-95" fmla="*/ 8679030 w 8679030"/>
              <a:gd name="connsiteY2-96" fmla="*/ 6911092 h 9867151"/>
              <a:gd name="connsiteX3-97" fmla="*/ 4289571 w 8679030"/>
              <a:gd name="connsiteY3-98" fmla="*/ 9866043 h 9867151"/>
              <a:gd name="connsiteX4-99" fmla="*/ 8516 w 8679030"/>
              <a:gd name="connsiteY4-100" fmla="*/ 7219824 h 9867151"/>
              <a:gd name="connsiteX0-101" fmla="*/ 27997 w 8698511"/>
              <a:gd name="connsiteY0-102" fmla="*/ 6915017 h 9562265"/>
              <a:gd name="connsiteX1-103" fmla="*/ 2938212 w 8698511"/>
              <a:gd name="connsiteY1-104" fmla="*/ 4713498 h 9562265"/>
              <a:gd name="connsiteX2-105" fmla="*/ 8698511 w 8698511"/>
              <a:gd name="connsiteY2-106" fmla="*/ 6606285 h 9562265"/>
              <a:gd name="connsiteX3-107" fmla="*/ 4309052 w 8698511"/>
              <a:gd name="connsiteY3-108" fmla="*/ 9561236 h 9562265"/>
              <a:gd name="connsiteX4-109" fmla="*/ 27997 w 8698511"/>
              <a:gd name="connsiteY4-110" fmla="*/ 6915017 h 9562265"/>
              <a:gd name="connsiteX0-111" fmla="*/ 179234 w 8849748"/>
              <a:gd name="connsiteY0-112" fmla="*/ 6830208 h 9477456"/>
              <a:gd name="connsiteX1-113" fmla="*/ 3089449 w 8849748"/>
              <a:gd name="connsiteY1-114" fmla="*/ 4628689 h 9477456"/>
              <a:gd name="connsiteX2-115" fmla="*/ 8849748 w 8849748"/>
              <a:gd name="connsiteY2-116" fmla="*/ 6521476 h 9477456"/>
              <a:gd name="connsiteX3-117" fmla="*/ 4460289 w 8849748"/>
              <a:gd name="connsiteY3-118" fmla="*/ 9476427 h 9477456"/>
              <a:gd name="connsiteX4-119" fmla="*/ 179234 w 8849748"/>
              <a:gd name="connsiteY4-120" fmla="*/ 6830208 h 9477456"/>
              <a:gd name="connsiteX0-121" fmla="*/ 20495 w 8730437"/>
              <a:gd name="connsiteY0-122" fmla="*/ 6739218 h 9092523"/>
              <a:gd name="connsiteX1-123" fmla="*/ 2970138 w 8730437"/>
              <a:gd name="connsiteY1-124" fmla="*/ 4240330 h 9092523"/>
              <a:gd name="connsiteX2-125" fmla="*/ 8730437 w 8730437"/>
              <a:gd name="connsiteY2-126" fmla="*/ 6133117 h 9092523"/>
              <a:gd name="connsiteX3-127" fmla="*/ 4340978 w 8730437"/>
              <a:gd name="connsiteY3-128" fmla="*/ 9088068 h 9092523"/>
              <a:gd name="connsiteX4-129" fmla="*/ 20495 w 8730437"/>
              <a:gd name="connsiteY4-130" fmla="*/ 6739218 h 9092523"/>
              <a:gd name="connsiteX0-131" fmla="*/ 183534 w 8893476"/>
              <a:gd name="connsiteY0-132" fmla="*/ 6739218 h 9120999"/>
              <a:gd name="connsiteX1-133" fmla="*/ 3133177 w 8893476"/>
              <a:gd name="connsiteY1-134" fmla="*/ 4240330 h 9120999"/>
              <a:gd name="connsiteX2-135" fmla="*/ 8893476 w 8893476"/>
              <a:gd name="connsiteY2-136" fmla="*/ 6133117 h 9120999"/>
              <a:gd name="connsiteX3-137" fmla="*/ 4504017 w 8893476"/>
              <a:gd name="connsiteY3-138" fmla="*/ 9088068 h 9120999"/>
              <a:gd name="connsiteX4-139" fmla="*/ 183534 w 8893476"/>
              <a:gd name="connsiteY4-140" fmla="*/ 6739218 h 9120999"/>
              <a:gd name="connsiteX0-141" fmla="*/ 179703 w 8968502"/>
              <a:gd name="connsiteY0-142" fmla="*/ 7484042 h 9351241"/>
              <a:gd name="connsiteX1-143" fmla="*/ 3208203 w 8968502"/>
              <a:gd name="connsiteY1-144" fmla="*/ 4271475 h 9351241"/>
              <a:gd name="connsiteX2-145" fmla="*/ 8968502 w 8968502"/>
              <a:gd name="connsiteY2-146" fmla="*/ 6164262 h 9351241"/>
              <a:gd name="connsiteX3-147" fmla="*/ 4579043 w 8968502"/>
              <a:gd name="connsiteY3-148" fmla="*/ 9119213 h 9351241"/>
              <a:gd name="connsiteX4-149" fmla="*/ 179703 w 8968502"/>
              <a:gd name="connsiteY4-150" fmla="*/ 7484042 h 93512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968502" h="9351241">
                <a:moveTo>
                  <a:pt x="179703" y="7484042"/>
                </a:moveTo>
                <a:cubicBezTo>
                  <a:pt x="-679624" y="5010833"/>
                  <a:pt x="1743403" y="4491438"/>
                  <a:pt x="3208203" y="4271475"/>
                </a:cubicBezTo>
                <a:cubicBezTo>
                  <a:pt x="4673003" y="4051512"/>
                  <a:pt x="5848603" y="-6368010"/>
                  <a:pt x="8968502" y="6164262"/>
                </a:cubicBezTo>
                <a:cubicBezTo>
                  <a:pt x="8968502" y="7625728"/>
                  <a:pt x="6043843" y="8899250"/>
                  <a:pt x="4579043" y="9119213"/>
                </a:cubicBezTo>
                <a:cubicBezTo>
                  <a:pt x="3114243" y="9339176"/>
                  <a:pt x="1039030" y="9957251"/>
                  <a:pt x="179703" y="7484042"/>
                </a:cubicBezTo>
                <a:close/>
              </a:path>
            </a:pathLst>
          </a:custGeom>
          <a:solidFill>
            <a:srgbClr val="8CA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: 圆角 26"/>
          <p:cNvSpPr/>
          <p:nvPr/>
        </p:nvSpPr>
        <p:spPr>
          <a:xfrm rot="13909205">
            <a:off x="8730242" y="-1081909"/>
            <a:ext cx="5515955" cy="4244995"/>
          </a:xfrm>
          <a:custGeom>
            <a:avLst/>
            <a:gdLst>
              <a:gd name="connsiteX0" fmla="*/ 0 w 844321"/>
              <a:gd name="connsiteY0" fmla="*/ 63966 h 844321"/>
              <a:gd name="connsiteX1" fmla="*/ 63966 w 844321"/>
              <a:gd name="connsiteY1" fmla="*/ 0 h 844321"/>
              <a:gd name="connsiteX2" fmla="*/ 780355 w 844321"/>
              <a:gd name="connsiteY2" fmla="*/ 0 h 844321"/>
              <a:gd name="connsiteX3" fmla="*/ 844321 w 844321"/>
              <a:gd name="connsiteY3" fmla="*/ 63966 h 844321"/>
              <a:gd name="connsiteX4" fmla="*/ 844321 w 844321"/>
              <a:gd name="connsiteY4" fmla="*/ 780355 h 844321"/>
              <a:gd name="connsiteX5" fmla="*/ 780355 w 844321"/>
              <a:gd name="connsiteY5" fmla="*/ 844321 h 844321"/>
              <a:gd name="connsiteX6" fmla="*/ 63966 w 844321"/>
              <a:gd name="connsiteY6" fmla="*/ 844321 h 844321"/>
              <a:gd name="connsiteX7" fmla="*/ 0 w 844321"/>
              <a:gd name="connsiteY7" fmla="*/ 780355 h 844321"/>
              <a:gd name="connsiteX8" fmla="*/ 0 w 844321"/>
              <a:gd name="connsiteY8" fmla="*/ 63966 h 844321"/>
              <a:gd name="connsiteX0-1" fmla="*/ 18359 w 844321"/>
              <a:gd name="connsiteY0-2" fmla="*/ 306580 h 844321"/>
              <a:gd name="connsiteX1-3" fmla="*/ 63966 w 844321"/>
              <a:gd name="connsiteY1-4" fmla="*/ 0 h 844321"/>
              <a:gd name="connsiteX2-5" fmla="*/ 780355 w 844321"/>
              <a:gd name="connsiteY2-6" fmla="*/ 0 h 844321"/>
              <a:gd name="connsiteX3-7" fmla="*/ 844321 w 844321"/>
              <a:gd name="connsiteY3-8" fmla="*/ 63966 h 844321"/>
              <a:gd name="connsiteX4-9" fmla="*/ 844321 w 844321"/>
              <a:gd name="connsiteY4-10" fmla="*/ 780355 h 844321"/>
              <a:gd name="connsiteX5-11" fmla="*/ 780355 w 844321"/>
              <a:gd name="connsiteY5-12" fmla="*/ 844321 h 844321"/>
              <a:gd name="connsiteX6-13" fmla="*/ 63966 w 844321"/>
              <a:gd name="connsiteY6-14" fmla="*/ 844321 h 844321"/>
              <a:gd name="connsiteX7-15" fmla="*/ 0 w 844321"/>
              <a:gd name="connsiteY7-16" fmla="*/ 780355 h 844321"/>
              <a:gd name="connsiteX8-17" fmla="*/ 18359 w 844321"/>
              <a:gd name="connsiteY8-18" fmla="*/ 306580 h 844321"/>
              <a:gd name="connsiteX0-19" fmla="*/ 18359 w 844321"/>
              <a:gd name="connsiteY0-20" fmla="*/ 306617 h 844358"/>
              <a:gd name="connsiteX1-21" fmla="*/ 59093 w 844321"/>
              <a:gd name="connsiteY1-22" fmla="*/ 0 h 844358"/>
              <a:gd name="connsiteX2-23" fmla="*/ 780355 w 844321"/>
              <a:gd name="connsiteY2-24" fmla="*/ 37 h 844358"/>
              <a:gd name="connsiteX3-25" fmla="*/ 844321 w 844321"/>
              <a:gd name="connsiteY3-26" fmla="*/ 64003 h 844358"/>
              <a:gd name="connsiteX4-27" fmla="*/ 844321 w 844321"/>
              <a:gd name="connsiteY4-28" fmla="*/ 780392 h 844358"/>
              <a:gd name="connsiteX5-29" fmla="*/ 780355 w 844321"/>
              <a:gd name="connsiteY5-30" fmla="*/ 844358 h 844358"/>
              <a:gd name="connsiteX6-31" fmla="*/ 63966 w 844321"/>
              <a:gd name="connsiteY6-32" fmla="*/ 844358 h 844358"/>
              <a:gd name="connsiteX7-33" fmla="*/ 0 w 844321"/>
              <a:gd name="connsiteY7-34" fmla="*/ 780392 h 844358"/>
              <a:gd name="connsiteX8-35" fmla="*/ 18359 w 844321"/>
              <a:gd name="connsiteY8-36" fmla="*/ 306617 h 844358"/>
              <a:gd name="connsiteX0-37" fmla="*/ 18359 w 844321"/>
              <a:gd name="connsiteY0-38" fmla="*/ 306617 h 844358"/>
              <a:gd name="connsiteX1-39" fmla="*/ 59093 w 844321"/>
              <a:gd name="connsiteY1-40" fmla="*/ 0 h 844358"/>
              <a:gd name="connsiteX2-41" fmla="*/ 780355 w 844321"/>
              <a:gd name="connsiteY2-42" fmla="*/ 37 h 844358"/>
              <a:gd name="connsiteX3-43" fmla="*/ 844321 w 844321"/>
              <a:gd name="connsiteY3-44" fmla="*/ 64003 h 844358"/>
              <a:gd name="connsiteX4-45" fmla="*/ 844321 w 844321"/>
              <a:gd name="connsiteY4-46" fmla="*/ 780392 h 844358"/>
              <a:gd name="connsiteX5-47" fmla="*/ 780355 w 844321"/>
              <a:gd name="connsiteY5-48" fmla="*/ 844358 h 844358"/>
              <a:gd name="connsiteX6-49" fmla="*/ 63966 w 844321"/>
              <a:gd name="connsiteY6-50" fmla="*/ 844358 h 844358"/>
              <a:gd name="connsiteX7-51" fmla="*/ 0 w 844321"/>
              <a:gd name="connsiteY7-52" fmla="*/ 780392 h 844358"/>
              <a:gd name="connsiteX8-53" fmla="*/ 18359 w 844321"/>
              <a:gd name="connsiteY8-54" fmla="*/ 306617 h 844358"/>
              <a:gd name="connsiteX0-55" fmla="*/ 15756 w 844321"/>
              <a:gd name="connsiteY0-56" fmla="*/ 328526 h 844358"/>
              <a:gd name="connsiteX1-57" fmla="*/ 59093 w 844321"/>
              <a:gd name="connsiteY1-58" fmla="*/ 0 h 844358"/>
              <a:gd name="connsiteX2-59" fmla="*/ 780355 w 844321"/>
              <a:gd name="connsiteY2-60" fmla="*/ 37 h 844358"/>
              <a:gd name="connsiteX3-61" fmla="*/ 844321 w 844321"/>
              <a:gd name="connsiteY3-62" fmla="*/ 64003 h 844358"/>
              <a:gd name="connsiteX4-63" fmla="*/ 844321 w 844321"/>
              <a:gd name="connsiteY4-64" fmla="*/ 780392 h 844358"/>
              <a:gd name="connsiteX5-65" fmla="*/ 780355 w 844321"/>
              <a:gd name="connsiteY5-66" fmla="*/ 844358 h 844358"/>
              <a:gd name="connsiteX6-67" fmla="*/ 63966 w 844321"/>
              <a:gd name="connsiteY6-68" fmla="*/ 844358 h 844358"/>
              <a:gd name="connsiteX7-69" fmla="*/ 0 w 844321"/>
              <a:gd name="connsiteY7-70" fmla="*/ 780392 h 844358"/>
              <a:gd name="connsiteX8-71" fmla="*/ 15756 w 844321"/>
              <a:gd name="connsiteY8-72" fmla="*/ 328526 h 844358"/>
              <a:gd name="connsiteX0-73" fmla="*/ 35150 w 863715"/>
              <a:gd name="connsiteY0-74" fmla="*/ 328526 h 844358"/>
              <a:gd name="connsiteX1-75" fmla="*/ 78487 w 863715"/>
              <a:gd name="connsiteY1-76" fmla="*/ 0 h 844358"/>
              <a:gd name="connsiteX2-77" fmla="*/ 799749 w 863715"/>
              <a:gd name="connsiteY2-78" fmla="*/ 37 h 844358"/>
              <a:gd name="connsiteX3-79" fmla="*/ 863715 w 863715"/>
              <a:gd name="connsiteY3-80" fmla="*/ 64003 h 844358"/>
              <a:gd name="connsiteX4-81" fmla="*/ 863715 w 863715"/>
              <a:gd name="connsiteY4-82" fmla="*/ 780392 h 844358"/>
              <a:gd name="connsiteX5-83" fmla="*/ 799749 w 863715"/>
              <a:gd name="connsiteY5-84" fmla="*/ 844358 h 844358"/>
              <a:gd name="connsiteX6-85" fmla="*/ 83360 w 863715"/>
              <a:gd name="connsiteY6-86" fmla="*/ 844358 h 844358"/>
              <a:gd name="connsiteX7-87" fmla="*/ 19394 w 863715"/>
              <a:gd name="connsiteY7-88" fmla="*/ 780392 h 844358"/>
              <a:gd name="connsiteX8-89" fmla="*/ 35150 w 863715"/>
              <a:gd name="connsiteY8-90" fmla="*/ 328526 h 844358"/>
              <a:gd name="connsiteX0-91" fmla="*/ 35150 w 863715"/>
              <a:gd name="connsiteY0-92" fmla="*/ 328526 h 844358"/>
              <a:gd name="connsiteX1-93" fmla="*/ 78487 w 863715"/>
              <a:gd name="connsiteY1-94" fmla="*/ 0 h 844358"/>
              <a:gd name="connsiteX2-95" fmla="*/ 799749 w 863715"/>
              <a:gd name="connsiteY2-96" fmla="*/ 37 h 844358"/>
              <a:gd name="connsiteX3-97" fmla="*/ 863715 w 863715"/>
              <a:gd name="connsiteY3-98" fmla="*/ 64003 h 844358"/>
              <a:gd name="connsiteX4-99" fmla="*/ 863715 w 863715"/>
              <a:gd name="connsiteY4-100" fmla="*/ 780392 h 844358"/>
              <a:gd name="connsiteX5-101" fmla="*/ 799749 w 863715"/>
              <a:gd name="connsiteY5-102" fmla="*/ 844358 h 844358"/>
              <a:gd name="connsiteX6-103" fmla="*/ 83360 w 863715"/>
              <a:gd name="connsiteY6-104" fmla="*/ 844358 h 844358"/>
              <a:gd name="connsiteX7-105" fmla="*/ 19394 w 863715"/>
              <a:gd name="connsiteY7-106" fmla="*/ 780392 h 844358"/>
              <a:gd name="connsiteX8-107" fmla="*/ 35150 w 863715"/>
              <a:gd name="connsiteY8-108" fmla="*/ 328526 h 844358"/>
              <a:gd name="connsiteX0-109" fmla="*/ 35150 w 863715"/>
              <a:gd name="connsiteY0-110" fmla="*/ 328526 h 844358"/>
              <a:gd name="connsiteX1-111" fmla="*/ 78487 w 863715"/>
              <a:gd name="connsiteY1-112" fmla="*/ 0 h 844358"/>
              <a:gd name="connsiteX2-113" fmla="*/ 799749 w 863715"/>
              <a:gd name="connsiteY2-114" fmla="*/ 37 h 844358"/>
              <a:gd name="connsiteX3-115" fmla="*/ 863715 w 863715"/>
              <a:gd name="connsiteY3-116" fmla="*/ 64003 h 844358"/>
              <a:gd name="connsiteX4-117" fmla="*/ 863715 w 863715"/>
              <a:gd name="connsiteY4-118" fmla="*/ 780392 h 844358"/>
              <a:gd name="connsiteX5-119" fmla="*/ 799749 w 863715"/>
              <a:gd name="connsiteY5-120" fmla="*/ 844358 h 844358"/>
              <a:gd name="connsiteX6-121" fmla="*/ 83360 w 863715"/>
              <a:gd name="connsiteY6-122" fmla="*/ 844358 h 844358"/>
              <a:gd name="connsiteX7-123" fmla="*/ 19394 w 863715"/>
              <a:gd name="connsiteY7-124" fmla="*/ 780392 h 844358"/>
              <a:gd name="connsiteX8-125" fmla="*/ 35150 w 863715"/>
              <a:gd name="connsiteY8-126" fmla="*/ 328526 h 844358"/>
              <a:gd name="connsiteX0-127" fmla="*/ 67212 w 895777"/>
              <a:gd name="connsiteY0-128" fmla="*/ 330568 h 846400"/>
              <a:gd name="connsiteX1-129" fmla="*/ 110549 w 895777"/>
              <a:gd name="connsiteY1-130" fmla="*/ 2042 h 846400"/>
              <a:gd name="connsiteX2-131" fmla="*/ 831811 w 895777"/>
              <a:gd name="connsiteY2-132" fmla="*/ 2079 h 846400"/>
              <a:gd name="connsiteX3-133" fmla="*/ 895777 w 895777"/>
              <a:gd name="connsiteY3-134" fmla="*/ 66045 h 846400"/>
              <a:gd name="connsiteX4-135" fmla="*/ 895777 w 895777"/>
              <a:gd name="connsiteY4-136" fmla="*/ 782434 h 846400"/>
              <a:gd name="connsiteX5-137" fmla="*/ 831811 w 895777"/>
              <a:gd name="connsiteY5-138" fmla="*/ 846400 h 846400"/>
              <a:gd name="connsiteX6-139" fmla="*/ 115422 w 895777"/>
              <a:gd name="connsiteY6-140" fmla="*/ 846400 h 846400"/>
              <a:gd name="connsiteX7-141" fmla="*/ 51456 w 895777"/>
              <a:gd name="connsiteY7-142" fmla="*/ 782434 h 846400"/>
              <a:gd name="connsiteX8-143" fmla="*/ 67212 w 895777"/>
              <a:gd name="connsiteY8-144" fmla="*/ 330568 h 846400"/>
              <a:gd name="connsiteX0-145" fmla="*/ 67212 w 895777"/>
              <a:gd name="connsiteY0-146" fmla="*/ 330568 h 846400"/>
              <a:gd name="connsiteX1-147" fmla="*/ 110549 w 895777"/>
              <a:gd name="connsiteY1-148" fmla="*/ 2042 h 846400"/>
              <a:gd name="connsiteX2-149" fmla="*/ 831811 w 895777"/>
              <a:gd name="connsiteY2-150" fmla="*/ 2079 h 846400"/>
              <a:gd name="connsiteX3-151" fmla="*/ 895777 w 895777"/>
              <a:gd name="connsiteY3-152" fmla="*/ 66045 h 846400"/>
              <a:gd name="connsiteX4-153" fmla="*/ 895777 w 895777"/>
              <a:gd name="connsiteY4-154" fmla="*/ 782434 h 846400"/>
              <a:gd name="connsiteX5-155" fmla="*/ 831811 w 895777"/>
              <a:gd name="connsiteY5-156" fmla="*/ 846400 h 846400"/>
              <a:gd name="connsiteX6-157" fmla="*/ 115422 w 895777"/>
              <a:gd name="connsiteY6-158" fmla="*/ 846400 h 846400"/>
              <a:gd name="connsiteX7-159" fmla="*/ 51456 w 895777"/>
              <a:gd name="connsiteY7-160" fmla="*/ 782434 h 846400"/>
              <a:gd name="connsiteX8-161" fmla="*/ 67212 w 895777"/>
              <a:gd name="connsiteY8-162" fmla="*/ 330568 h 846400"/>
              <a:gd name="connsiteX0-163" fmla="*/ 92613 w 885022"/>
              <a:gd name="connsiteY0-164" fmla="*/ 381746 h 846136"/>
              <a:gd name="connsiteX1-165" fmla="*/ 99794 w 885022"/>
              <a:gd name="connsiteY1-166" fmla="*/ 1778 h 846136"/>
              <a:gd name="connsiteX2-167" fmla="*/ 821056 w 885022"/>
              <a:gd name="connsiteY2-168" fmla="*/ 1815 h 846136"/>
              <a:gd name="connsiteX3-169" fmla="*/ 885022 w 885022"/>
              <a:gd name="connsiteY3-170" fmla="*/ 65781 h 846136"/>
              <a:gd name="connsiteX4-171" fmla="*/ 885022 w 885022"/>
              <a:gd name="connsiteY4-172" fmla="*/ 782170 h 846136"/>
              <a:gd name="connsiteX5-173" fmla="*/ 821056 w 885022"/>
              <a:gd name="connsiteY5-174" fmla="*/ 846136 h 846136"/>
              <a:gd name="connsiteX6-175" fmla="*/ 104667 w 885022"/>
              <a:gd name="connsiteY6-176" fmla="*/ 846136 h 846136"/>
              <a:gd name="connsiteX7-177" fmla="*/ 40701 w 885022"/>
              <a:gd name="connsiteY7-178" fmla="*/ 782170 h 846136"/>
              <a:gd name="connsiteX8-179" fmla="*/ 92613 w 885022"/>
              <a:gd name="connsiteY8-180" fmla="*/ 381746 h 846136"/>
              <a:gd name="connsiteX0-181" fmla="*/ 92613 w 885022"/>
              <a:gd name="connsiteY0-182" fmla="*/ 381746 h 846136"/>
              <a:gd name="connsiteX1-183" fmla="*/ 99794 w 885022"/>
              <a:gd name="connsiteY1-184" fmla="*/ 1778 h 846136"/>
              <a:gd name="connsiteX2-185" fmla="*/ 821056 w 885022"/>
              <a:gd name="connsiteY2-186" fmla="*/ 1815 h 846136"/>
              <a:gd name="connsiteX3-187" fmla="*/ 885022 w 885022"/>
              <a:gd name="connsiteY3-188" fmla="*/ 65781 h 846136"/>
              <a:gd name="connsiteX4-189" fmla="*/ 885022 w 885022"/>
              <a:gd name="connsiteY4-190" fmla="*/ 782170 h 846136"/>
              <a:gd name="connsiteX5-191" fmla="*/ 821056 w 885022"/>
              <a:gd name="connsiteY5-192" fmla="*/ 846136 h 846136"/>
              <a:gd name="connsiteX6-193" fmla="*/ 104667 w 885022"/>
              <a:gd name="connsiteY6-194" fmla="*/ 846136 h 846136"/>
              <a:gd name="connsiteX7-195" fmla="*/ 40701 w 885022"/>
              <a:gd name="connsiteY7-196" fmla="*/ 782170 h 846136"/>
              <a:gd name="connsiteX8-197" fmla="*/ 92613 w 885022"/>
              <a:gd name="connsiteY8-198" fmla="*/ 381746 h 846136"/>
              <a:gd name="connsiteX0-199" fmla="*/ 106645 w 899054"/>
              <a:gd name="connsiteY0-200" fmla="*/ 381978 h 846368"/>
              <a:gd name="connsiteX1-201" fmla="*/ 113826 w 899054"/>
              <a:gd name="connsiteY1-202" fmla="*/ 2010 h 846368"/>
              <a:gd name="connsiteX2-203" fmla="*/ 835088 w 899054"/>
              <a:gd name="connsiteY2-204" fmla="*/ 2047 h 846368"/>
              <a:gd name="connsiteX3-205" fmla="*/ 899054 w 899054"/>
              <a:gd name="connsiteY3-206" fmla="*/ 66013 h 846368"/>
              <a:gd name="connsiteX4-207" fmla="*/ 899054 w 899054"/>
              <a:gd name="connsiteY4-208" fmla="*/ 782402 h 846368"/>
              <a:gd name="connsiteX5-209" fmla="*/ 835088 w 899054"/>
              <a:gd name="connsiteY5-210" fmla="*/ 846368 h 846368"/>
              <a:gd name="connsiteX6-211" fmla="*/ 118699 w 899054"/>
              <a:gd name="connsiteY6-212" fmla="*/ 846368 h 846368"/>
              <a:gd name="connsiteX7-213" fmla="*/ 54733 w 899054"/>
              <a:gd name="connsiteY7-214" fmla="*/ 782402 h 846368"/>
              <a:gd name="connsiteX8-215" fmla="*/ 106645 w 899054"/>
              <a:gd name="connsiteY8-216" fmla="*/ 381978 h 846368"/>
              <a:gd name="connsiteX0-217" fmla="*/ 106645 w 899054"/>
              <a:gd name="connsiteY0-218" fmla="*/ 381978 h 846368"/>
              <a:gd name="connsiteX1-219" fmla="*/ 113826 w 899054"/>
              <a:gd name="connsiteY1-220" fmla="*/ 2010 h 846368"/>
              <a:gd name="connsiteX2-221" fmla="*/ 835088 w 899054"/>
              <a:gd name="connsiteY2-222" fmla="*/ 2047 h 846368"/>
              <a:gd name="connsiteX3-223" fmla="*/ 899054 w 899054"/>
              <a:gd name="connsiteY3-224" fmla="*/ 66013 h 846368"/>
              <a:gd name="connsiteX4-225" fmla="*/ 899054 w 899054"/>
              <a:gd name="connsiteY4-226" fmla="*/ 782402 h 846368"/>
              <a:gd name="connsiteX5-227" fmla="*/ 835088 w 899054"/>
              <a:gd name="connsiteY5-228" fmla="*/ 846368 h 846368"/>
              <a:gd name="connsiteX6-229" fmla="*/ 118699 w 899054"/>
              <a:gd name="connsiteY6-230" fmla="*/ 846368 h 846368"/>
              <a:gd name="connsiteX7-231" fmla="*/ 54733 w 899054"/>
              <a:gd name="connsiteY7-232" fmla="*/ 782402 h 846368"/>
              <a:gd name="connsiteX8-233" fmla="*/ 106645 w 899054"/>
              <a:gd name="connsiteY8-234" fmla="*/ 381978 h 846368"/>
              <a:gd name="connsiteX0-235" fmla="*/ 106645 w 899054"/>
              <a:gd name="connsiteY0-236" fmla="*/ 381978 h 846368"/>
              <a:gd name="connsiteX1-237" fmla="*/ 113826 w 899054"/>
              <a:gd name="connsiteY1-238" fmla="*/ 2010 h 846368"/>
              <a:gd name="connsiteX2-239" fmla="*/ 835088 w 899054"/>
              <a:gd name="connsiteY2-240" fmla="*/ 2047 h 846368"/>
              <a:gd name="connsiteX3-241" fmla="*/ 899054 w 899054"/>
              <a:gd name="connsiteY3-242" fmla="*/ 66013 h 846368"/>
              <a:gd name="connsiteX4-243" fmla="*/ 899054 w 899054"/>
              <a:gd name="connsiteY4-244" fmla="*/ 782402 h 846368"/>
              <a:gd name="connsiteX5-245" fmla="*/ 835088 w 899054"/>
              <a:gd name="connsiteY5-246" fmla="*/ 846368 h 846368"/>
              <a:gd name="connsiteX6-247" fmla="*/ 118699 w 899054"/>
              <a:gd name="connsiteY6-248" fmla="*/ 846368 h 846368"/>
              <a:gd name="connsiteX7-249" fmla="*/ 327448 w 899054"/>
              <a:gd name="connsiteY7-250" fmla="*/ 484788 h 846368"/>
              <a:gd name="connsiteX8-251" fmla="*/ 106645 w 899054"/>
              <a:gd name="connsiteY8-252" fmla="*/ 381978 h 846368"/>
              <a:gd name="connsiteX0-253" fmla="*/ 106645 w 899054"/>
              <a:gd name="connsiteY0-254" fmla="*/ 381978 h 846368"/>
              <a:gd name="connsiteX1-255" fmla="*/ 113826 w 899054"/>
              <a:gd name="connsiteY1-256" fmla="*/ 2010 h 846368"/>
              <a:gd name="connsiteX2-257" fmla="*/ 835088 w 899054"/>
              <a:gd name="connsiteY2-258" fmla="*/ 2047 h 846368"/>
              <a:gd name="connsiteX3-259" fmla="*/ 899054 w 899054"/>
              <a:gd name="connsiteY3-260" fmla="*/ 66013 h 846368"/>
              <a:gd name="connsiteX4-261" fmla="*/ 899054 w 899054"/>
              <a:gd name="connsiteY4-262" fmla="*/ 782402 h 846368"/>
              <a:gd name="connsiteX5-263" fmla="*/ 835088 w 899054"/>
              <a:gd name="connsiteY5-264" fmla="*/ 846368 h 846368"/>
              <a:gd name="connsiteX6-265" fmla="*/ 118699 w 899054"/>
              <a:gd name="connsiteY6-266" fmla="*/ 846368 h 846368"/>
              <a:gd name="connsiteX7-267" fmla="*/ 327448 w 899054"/>
              <a:gd name="connsiteY7-268" fmla="*/ 484788 h 846368"/>
              <a:gd name="connsiteX8-269" fmla="*/ 106645 w 899054"/>
              <a:gd name="connsiteY8-270" fmla="*/ 381978 h 846368"/>
              <a:gd name="connsiteX0-271" fmla="*/ 106645 w 899054"/>
              <a:gd name="connsiteY0-272" fmla="*/ 381978 h 846368"/>
              <a:gd name="connsiteX1-273" fmla="*/ 113826 w 899054"/>
              <a:gd name="connsiteY1-274" fmla="*/ 2010 h 846368"/>
              <a:gd name="connsiteX2-275" fmla="*/ 835088 w 899054"/>
              <a:gd name="connsiteY2-276" fmla="*/ 2047 h 846368"/>
              <a:gd name="connsiteX3-277" fmla="*/ 899054 w 899054"/>
              <a:gd name="connsiteY3-278" fmla="*/ 66013 h 846368"/>
              <a:gd name="connsiteX4-279" fmla="*/ 899054 w 899054"/>
              <a:gd name="connsiteY4-280" fmla="*/ 782402 h 846368"/>
              <a:gd name="connsiteX5-281" fmla="*/ 835088 w 899054"/>
              <a:gd name="connsiteY5-282" fmla="*/ 846368 h 846368"/>
              <a:gd name="connsiteX6-283" fmla="*/ 118699 w 899054"/>
              <a:gd name="connsiteY6-284" fmla="*/ 846368 h 846368"/>
              <a:gd name="connsiteX7-285" fmla="*/ 327448 w 899054"/>
              <a:gd name="connsiteY7-286" fmla="*/ 484788 h 846368"/>
              <a:gd name="connsiteX8-287" fmla="*/ 106645 w 899054"/>
              <a:gd name="connsiteY8-288" fmla="*/ 381978 h 846368"/>
              <a:gd name="connsiteX0-289" fmla="*/ 106645 w 899054"/>
              <a:gd name="connsiteY0-290" fmla="*/ 381978 h 846368"/>
              <a:gd name="connsiteX1-291" fmla="*/ 113826 w 899054"/>
              <a:gd name="connsiteY1-292" fmla="*/ 2010 h 846368"/>
              <a:gd name="connsiteX2-293" fmla="*/ 835088 w 899054"/>
              <a:gd name="connsiteY2-294" fmla="*/ 2047 h 846368"/>
              <a:gd name="connsiteX3-295" fmla="*/ 899054 w 899054"/>
              <a:gd name="connsiteY3-296" fmla="*/ 66013 h 846368"/>
              <a:gd name="connsiteX4-297" fmla="*/ 899054 w 899054"/>
              <a:gd name="connsiteY4-298" fmla="*/ 782402 h 846368"/>
              <a:gd name="connsiteX5-299" fmla="*/ 835088 w 899054"/>
              <a:gd name="connsiteY5-300" fmla="*/ 846368 h 846368"/>
              <a:gd name="connsiteX6-301" fmla="*/ 118699 w 899054"/>
              <a:gd name="connsiteY6-302" fmla="*/ 846368 h 846368"/>
              <a:gd name="connsiteX7-303" fmla="*/ 370301 w 899054"/>
              <a:gd name="connsiteY7-304" fmla="*/ 616685 h 846368"/>
              <a:gd name="connsiteX8-305" fmla="*/ 106645 w 899054"/>
              <a:gd name="connsiteY8-306" fmla="*/ 381978 h 846368"/>
              <a:gd name="connsiteX0-307" fmla="*/ 106645 w 899054"/>
              <a:gd name="connsiteY0-308" fmla="*/ 381978 h 854566"/>
              <a:gd name="connsiteX1-309" fmla="*/ 113826 w 899054"/>
              <a:gd name="connsiteY1-310" fmla="*/ 2010 h 854566"/>
              <a:gd name="connsiteX2-311" fmla="*/ 835088 w 899054"/>
              <a:gd name="connsiteY2-312" fmla="*/ 2047 h 854566"/>
              <a:gd name="connsiteX3-313" fmla="*/ 899054 w 899054"/>
              <a:gd name="connsiteY3-314" fmla="*/ 66013 h 854566"/>
              <a:gd name="connsiteX4-315" fmla="*/ 899054 w 899054"/>
              <a:gd name="connsiteY4-316" fmla="*/ 782402 h 854566"/>
              <a:gd name="connsiteX5-317" fmla="*/ 835088 w 899054"/>
              <a:gd name="connsiteY5-318" fmla="*/ 846368 h 854566"/>
              <a:gd name="connsiteX6-319" fmla="*/ 118699 w 899054"/>
              <a:gd name="connsiteY6-320" fmla="*/ 846368 h 854566"/>
              <a:gd name="connsiteX7-321" fmla="*/ 370301 w 899054"/>
              <a:gd name="connsiteY7-322" fmla="*/ 616685 h 854566"/>
              <a:gd name="connsiteX8-323" fmla="*/ 106645 w 899054"/>
              <a:gd name="connsiteY8-324" fmla="*/ 381978 h 854566"/>
              <a:gd name="connsiteX0-325" fmla="*/ 106645 w 899054"/>
              <a:gd name="connsiteY0-326" fmla="*/ 381978 h 846368"/>
              <a:gd name="connsiteX1-327" fmla="*/ 113826 w 899054"/>
              <a:gd name="connsiteY1-328" fmla="*/ 2010 h 846368"/>
              <a:gd name="connsiteX2-329" fmla="*/ 835088 w 899054"/>
              <a:gd name="connsiteY2-330" fmla="*/ 2047 h 846368"/>
              <a:gd name="connsiteX3-331" fmla="*/ 899054 w 899054"/>
              <a:gd name="connsiteY3-332" fmla="*/ 66013 h 846368"/>
              <a:gd name="connsiteX4-333" fmla="*/ 899054 w 899054"/>
              <a:gd name="connsiteY4-334" fmla="*/ 782402 h 846368"/>
              <a:gd name="connsiteX5-335" fmla="*/ 835088 w 899054"/>
              <a:gd name="connsiteY5-336" fmla="*/ 846368 h 846368"/>
              <a:gd name="connsiteX6-337" fmla="*/ 690474 w 899054"/>
              <a:gd name="connsiteY6-338" fmla="*/ 631434 h 846368"/>
              <a:gd name="connsiteX7-339" fmla="*/ 370301 w 899054"/>
              <a:gd name="connsiteY7-340" fmla="*/ 616685 h 846368"/>
              <a:gd name="connsiteX8-341" fmla="*/ 106645 w 899054"/>
              <a:gd name="connsiteY8-342" fmla="*/ 381978 h 846368"/>
              <a:gd name="connsiteX0-343" fmla="*/ 106645 w 899054"/>
              <a:gd name="connsiteY0-344" fmla="*/ 381978 h 846368"/>
              <a:gd name="connsiteX1-345" fmla="*/ 113826 w 899054"/>
              <a:gd name="connsiteY1-346" fmla="*/ 2010 h 846368"/>
              <a:gd name="connsiteX2-347" fmla="*/ 835088 w 899054"/>
              <a:gd name="connsiteY2-348" fmla="*/ 2047 h 846368"/>
              <a:gd name="connsiteX3-349" fmla="*/ 899054 w 899054"/>
              <a:gd name="connsiteY3-350" fmla="*/ 66013 h 846368"/>
              <a:gd name="connsiteX4-351" fmla="*/ 899054 w 899054"/>
              <a:gd name="connsiteY4-352" fmla="*/ 782402 h 846368"/>
              <a:gd name="connsiteX5-353" fmla="*/ 835088 w 899054"/>
              <a:gd name="connsiteY5-354" fmla="*/ 846368 h 846368"/>
              <a:gd name="connsiteX6-355" fmla="*/ 690474 w 899054"/>
              <a:gd name="connsiteY6-356" fmla="*/ 631434 h 846368"/>
              <a:gd name="connsiteX7-357" fmla="*/ 370301 w 899054"/>
              <a:gd name="connsiteY7-358" fmla="*/ 616685 h 846368"/>
              <a:gd name="connsiteX8-359" fmla="*/ 106645 w 899054"/>
              <a:gd name="connsiteY8-360" fmla="*/ 381978 h 846368"/>
              <a:gd name="connsiteX0-361" fmla="*/ 106645 w 899054"/>
              <a:gd name="connsiteY0-362" fmla="*/ 381978 h 846368"/>
              <a:gd name="connsiteX1-363" fmla="*/ 113826 w 899054"/>
              <a:gd name="connsiteY1-364" fmla="*/ 2010 h 846368"/>
              <a:gd name="connsiteX2-365" fmla="*/ 835088 w 899054"/>
              <a:gd name="connsiteY2-366" fmla="*/ 2047 h 846368"/>
              <a:gd name="connsiteX3-367" fmla="*/ 899054 w 899054"/>
              <a:gd name="connsiteY3-368" fmla="*/ 66013 h 846368"/>
              <a:gd name="connsiteX4-369" fmla="*/ 899054 w 899054"/>
              <a:gd name="connsiteY4-370" fmla="*/ 782402 h 846368"/>
              <a:gd name="connsiteX5-371" fmla="*/ 835088 w 899054"/>
              <a:gd name="connsiteY5-372" fmla="*/ 846368 h 846368"/>
              <a:gd name="connsiteX6-373" fmla="*/ 690474 w 899054"/>
              <a:gd name="connsiteY6-374" fmla="*/ 631434 h 846368"/>
              <a:gd name="connsiteX7-375" fmla="*/ 370301 w 899054"/>
              <a:gd name="connsiteY7-376" fmla="*/ 616685 h 846368"/>
              <a:gd name="connsiteX8-377" fmla="*/ 106645 w 899054"/>
              <a:gd name="connsiteY8-378" fmla="*/ 381978 h 846368"/>
              <a:gd name="connsiteX0-379" fmla="*/ 106645 w 899054"/>
              <a:gd name="connsiteY0-380" fmla="*/ 381978 h 846368"/>
              <a:gd name="connsiteX1-381" fmla="*/ 113826 w 899054"/>
              <a:gd name="connsiteY1-382" fmla="*/ 2010 h 846368"/>
              <a:gd name="connsiteX2-383" fmla="*/ 835088 w 899054"/>
              <a:gd name="connsiteY2-384" fmla="*/ 2047 h 846368"/>
              <a:gd name="connsiteX3-385" fmla="*/ 899054 w 899054"/>
              <a:gd name="connsiteY3-386" fmla="*/ 66013 h 846368"/>
              <a:gd name="connsiteX4-387" fmla="*/ 899054 w 899054"/>
              <a:gd name="connsiteY4-388" fmla="*/ 782402 h 846368"/>
              <a:gd name="connsiteX5-389" fmla="*/ 835088 w 899054"/>
              <a:gd name="connsiteY5-390" fmla="*/ 846368 h 846368"/>
              <a:gd name="connsiteX6-391" fmla="*/ 690474 w 899054"/>
              <a:gd name="connsiteY6-392" fmla="*/ 631434 h 846368"/>
              <a:gd name="connsiteX7-393" fmla="*/ 370301 w 899054"/>
              <a:gd name="connsiteY7-394" fmla="*/ 616685 h 846368"/>
              <a:gd name="connsiteX8-395" fmla="*/ 106645 w 899054"/>
              <a:gd name="connsiteY8-396" fmla="*/ 381978 h 846368"/>
              <a:gd name="connsiteX0-397" fmla="*/ 106645 w 899054"/>
              <a:gd name="connsiteY0-398" fmla="*/ 381978 h 785928"/>
              <a:gd name="connsiteX1-399" fmla="*/ 113826 w 899054"/>
              <a:gd name="connsiteY1-400" fmla="*/ 2010 h 785928"/>
              <a:gd name="connsiteX2-401" fmla="*/ 835088 w 899054"/>
              <a:gd name="connsiteY2-402" fmla="*/ 2047 h 785928"/>
              <a:gd name="connsiteX3-403" fmla="*/ 899054 w 899054"/>
              <a:gd name="connsiteY3-404" fmla="*/ 66013 h 785928"/>
              <a:gd name="connsiteX4-405" fmla="*/ 899054 w 899054"/>
              <a:gd name="connsiteY4-406" fmla="*/ 782402 h 785928"/>
              <a:gd name="connsiteX5-407" fmla="*/ 844455 w 899054"/>
              <a:gd name="connsiteY5-408" fmla="*/ 575988 h 785928"/>
              <a:gd name="connsiteX6-409" fmla="*/ 690474 w 899054"/>
              <a:gd name="connsiteY6-410" fmla="*/ 631434 h 785928"/>
              <a:gd name="connsiteX7-411" fmla="*/ 370301 w 899054"/>
              <a:gd name="connsiteY7-412" fmla="*/ 616685 h 785928"/>
              <a:gd name="connsiteX8-413" fmla="*/ 106645 w 899054"/>
              <a:gd name="connsiteY8-414" fmla="*/ 381978 h 785928"/>
              <a:gd name="connsiteX0-415" fmla="*/ 106645 w 899054"/>
              <a:gd name="connsiteY0-416" fmla="*/ 381978 h 762979"/>
              <a:gd name="connsiteX1-417" fmla="*/ 113826 w 899054"/>
              <a:gd name="connsiteY1-418" fmla="*/ 2010 h 762979"/>
              <a:gd name="connsiteX2-419" fmla="*/ 835088 w 899054"/>
              <a:gd name="connsiteY2-420" fmla="*/ 2047 h 762979"/>
              <a:gd name="connsiteX3-421" fmla="*/ 899054 w 899054"/>
              <a:gd name="connsiteY3-422" fmla="*/ 66013 h 762979"/>
              <a:gd name="connsiteX4-423" fmla="*/ 751745 w 899054"/>
              <a:gd name="connsiteY4-424" fmla="*/ 289108 h 762979"/>
              <a:gd name="connsiteX5-425" fmla="*/ 844455 w 899054"/>
              <a:gd name="connsiteY5-426" fmla="*/ 575988 h 762979"/>
              <a:gd name="connsiteX6-427" fmla="*/ 690474 w 899054"/>
              <a:gd name="connsiteY6-428" fmla="*/ 631434 h 762979"/>
              <a:gd name="connsiteX7-429" fmla="*/ 370301 w 899054"/>
              <a:gd name="connsiteY7-430" fmla="*/ 616685 h 762979"/>
              <a:gd name="connsiteX8-431" fmla="*/ 106645 w 899054"/>
              <a:gd name="connsiteY8-432" fmla="*/ 381978 h 762979"/>
              <a:gd name="connsiteX0-433" fmla="*/ 106645 w 899054"/>
              <a:gd name="connsiteY0-434" fmla="*/ 381978 h 762979"/>
              <a:gd name="connsiteX1-435" fmla="*/ 113826 w 899054"/>
              <a:gd name="connsiteY1-436" fmla="*/ 2010 h 762979"/>
              <a:gd name="connsiteX2-437" fmla="*/ 835088 w 899054"/>
              <a:gd name="connsiteY2-438" fmla="*/ 2047 h 762979"/>
              <a:gd name="connsiteX3-439" fmla="*/ 899054 w 899054"/>
              <a:gd name="connsiteY3-440" fmla="*/ 66013 h 762979"/>
              <a:gd name="connsiteX4-441" fmla="*/ 751745 w 899054"/>
              <a:gd name="connsiteY4-442" fmla="*/ 289108 h 762979"/>
              <a:gd name="connsiteX5-443" fmla="*/ 844455 w 899054"/>
              <a:gd name="connsiteY5-444" fmla="*/ 575988 h 762979"/>
              <a:gd name="connsiteX6-445" fmla="*/ 690474 w 899054"/>
              <a:gd name="connsiteY6-446" fmla="*/ 631434 h 762979"/>
              <a:gd name="connsiteX7-447" fmla="*/ 370301 w 899054"/>
              <a:gd name="connsiteY7-448" fmla="*/ 616685 h 762979"/>
              <a:gd name="connsiteX8-449" fmla="*/ 106645 w 899054"/>
              <a:gd name="connsiteY8-450" fmla="*/ 381978 h 762979"/>
              <a:gd name="connsiteX0-451" fmla="*/ 106645 w 899054"/>
              <a:gd name="connsiteY0-452" fmla="*/ 381978 h 762979"/>
              <a:gd name="connsiteX1-453" fmla="*/ 113826 w 899054"/>
              <a:gd name="connsiteY1-454" fmla="*/ 2010 h 762979"/>
              <a:gd name="connsiteX2-455" fmla="*/ 835088 w 899054"/>
              <a:gd name="connsiteY2-456" fmla="*/ 2047 h 762979"/>
              <a:gd name="connsiteX3-457" fmla="*/ 899054 w 899054"/>
              <a:gd name="connsiteY3-458" fmla="*/ 66013 h 762979"/>
              <a:gd name="connsiteX4-459" fmla="*/ 751745 w 899054"/>
              <a:gd name="connsiteY4-460" fmla="*/ 289108 h 762979"/>
              <a:gd name="connsiteX5-461" fmla="*/ 711178 w 899054"/>
              <a:gd name="connsiteY5-462" fmla="*/ 479950 h 762979"/>
              <a:gd name="connsiteX6-463" fmla="*/ 690474 w 899054"/>
              <a:gd name="connsiteY6-464" fmla="*/ 631434 h 762979"/>
              <a:gd name="connsiteX7-465" fmla="*/ 370301 w 899054"/>
              <a:gd name="connsiteY7-466" fmla="*/ 616685 h 762979"/>
              <a:gd name="connsiteX8-467" fmla="*/ 106645 w 899054"/>
              <a:gd name="connsiteY8-468" fmla="*/ 381978 h 762979"/>
              <a:gd name="connsiteX0-469" fmla="*/ 94974 w 887383"/>
              <a:gd name="connsiteY0-470" fmla="*/ 379932 h 760933"/>
              <a:gd name="connsiteX1-471" fmla="*/ 120078 w 887383"/>
              <a:gd name="connsiteY1-472" fmla="*/ 17693 h 760933"/>
              <a:gd name="connsiteX2-473" fmla="*/ 823417 w 887383"/>
              <a:gd name="connsiteY2-474" fmla="*/ 1 h 760933"/>
              <a:gd name="connsiteX3-475" fmla="*/ 887383 w 887383"/>
              <a:gd name="connsiteY3-476" fmla="*/ 63967 h 760933"/>
              <a:gd name="connsiteX4-477" fmla="*/ 740074 w 887383"/>
              <a:gd name="connsiteY4-478" fmla="*/ 287062 h 760933"/>
              <a:gd name="connsiteX5-479" fmla="*/ 699507 w 887383"/>
              <a:gd name="connsiteY5-480" fmla="*/ 477904 h 760933"/>
              <a:gd name="connsiteX6-481" fmla="*/ 678803 w 887383"/>
              <a:gd name="connsiteY6-482" fmla="*/ 629388 h 760933"/>
              <a:gd name="connsiteX7-483" fmla="*/ 358630 w 887383"/>
              <a:gd name="connsiteY7-484" fmla="*/ 614639 h 760933"/>
              <a:gd name="connsiteX8-485" fmla="*/ 94974 w 887383"/>
              <a:gd name="connsiteY8-486" fmla="*/ 379932 h 760933"/>
              <a:gd name="connsiteX0-487" fmla="*/ 98125 w 890534"/>
              <a:gd name="connsiteY0-488" fmla="*/ 379932 h 760933"/>
              <a:gd name="connsiteX1-489" fmla="*/ 123229 w 890534"/>
              <a:gd name="connsiteY1-490" fmla="*/ 17693 h 760933"/>
              <a:gd name="connsiteX2-491" fmla="*/ 826568 w 890534"/>
              <a:gd name="connsiteY2-492" fmla="*/ 1 h 760933"/>
              <a:gd name="connsiteX3-493" fmla="*/ 890534 w 890534"/>
              <a:gd name="connsiteY3-494" fmla="*/ 63967 h 760933"/>
              <a:gd name="connsiteX4-495" fmla="*/ 743225 w 890534"/>
              <a:gd name="connsiteY4-496" fmla="*/ 287062 h 760933"/>
              <a:gd name="connsiteX5-497" fmla="*/ 702658 w 890534"/>
              <a:gd name="connsiteY5-498" fmla="*/ 477904 h 760933"/>
              <a:gd name="connsiteX6-499" fmla="*/ 681954 w 890534"/>
              <a:gd name="connsiteY6-500" fmla="*/ 629388 h 760933"/>
              <a:gd name="connsiteX7-501" fmla="*/ 361781 w 890534"/>
              <a:gd name="connsiteY7-502" fmla="*/ 614639 h 760933"/>
              <a:gd name="connsiteX8-503" fmla="*/ 98125 w 890534"/>
              <a:gd name="connsiteY8-504" fmla="*/ 379932 h 760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90534" h="760933">
                <a:moveTo>
                  <a:pt x="98125" y="379932"/>
                </a:moveTo>
                <a:cubicBezTo>
                  <a:pt x="42441" y="297888"/>
                  <a:pt x="-104386" y="-60976"/>
                  <a:pt x="123229" y="17693"/>
                </a:cubicBezTo>
                <a:cubicBezTo>
                  <a:pt x="573295" y="323864"/>
                  <a:pt x="586147" y="-11"/>
                  <a:pt x="826568" y="1"/>
                </a:cubicBezTo>
                <a:cubicBezTo>
                  <a:pt x="861895" y="1"/>
                  <a:pt x="890534" y="28640"/>
                  <a:pt x="890534" y="63967"/>
                </a:cubicBezTo>
                <a:lnTo>
                  <a:pt x="743225" y="287062"/>
                </a:lnTo>
                <a:cubicBezTo>
                  <a:pt x="647373" y="431302"/>
                  <a:pt x="737985" y="477904"/>
                  <a:pt x="702658" y="477904"/>
                </a:cubicBezTo>
                <a:cubicBezTo>
                  <a:pt x="654453" y="406259"/>
                  <a:pt x="801722" y="582189"/>
                  <a:pt x="681954" y="629388"/>
                </a:cubicBezTo>
                <a:cubicBezTo>
                  <a:pt x="544078" y="657846"/>
                  <a:pt x="559522" y="919485"/>
                  <a:pt x="361781" y="614639"/>
                </a:cubicBezTo>
                <a:cubicBezTo>
                  <a:pt x="353564" y="495169"/>
                  <a:pt x="54196" y="628140"/>
                  <a:pt x="98125" y="379932"/>
                </a:cubicBezTo>
                <a:close/>
              </a:path>
            </a:pathLst>
          </a:custGeom>
          <a:gradFill>
            <a:gsLst>
              <a:gs pos="0">
                <a:srgbClr val="154084"/>
              </a:gs>
              <a:gs pos="100000">
                <a:srgbClr val="8CAAC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24" grpId="0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>
          <a:xfrm>
            <a:off x="853793" y="228724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代理证书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圆: 空心 35"/>
          <p:cNvSpPr/>
          <p:nvPr/>
        </p:nvSpPr>
        <p:spPr>
          <a:xfrm>
            <a:off x="-395785" y="-319358"/>
            <a:ext cx="1072157" cy="1072157"/>
          </a:xfrm>
          <a:prstGeom prst="donut">
            <a:avLst>
              <a:gd name="adj" fmla="val 20067"/>
            </a:avLst>
          </a:prstGeom>
          <a:gradFill>
            <a:gsLst>
              <a:gs pos="0">
                <a:srgbClr val="154084"/>
              </a:gs>
              <a:gs pos="100000">
                <a:srgbClr val="8CAAC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52500" y="1346200"/>
            <a:ext cx="3429000" cy="4914900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402195" y="1485900"/>
            <a:ext cx="3384550" cy="487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>
          <a:xfrm>
            <a:off x="853793" y="228724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客户群体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圆: 空心 21"/>
          <p:cNvSpPr/>
          <p:nvPr/>
        </p:nvSpPr>
        <p:spPr>
          <a:xfrm>
            <a:off x="-395785" y="-319358"/>
            <a:ext cx="1072157" cy="1072157"/>
          </a:xfrm>
          <a:prstGeom prst="donut">
            <a:avLst>
              <a:gd name="adj" fmla="val 20067"/>
            </a:avLst>
          </a:prstGeom>
          <a:gradFill>
            <a:gsLst>
              <a:gs pos="0">
                <a:srgbClr val="154084"/>
              </a:gs>
              <a:gs pos="100000">
                <a:srgbClr val="8CAAC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  <p:grpSp>
        <p:nvGrpSpPr>
          <p:cNvPr id="11" name="object 11"/>
          <p:cNvGrpSpPr/>
          <p:nvPr/>
        </p:nvGrpSpPr>
        <p:grpSpPr>
          <a:xfrm>
            <a:off x="906145" y="1036320"/>
            <a:ext cx="4827269" cy="2312035"/>
            <a:chOff x="404431" y="1070552"/>
            <a:chExt cx="4119893" cy="1828513"/>
          </a:xfrm>
        </p:grpSpPr>
        <p:pic>
          <p:nvPicPr>
            <p:cNvPr id="19" name="object 19"/>
            <p:cNvPicPr/>
            <p:nvPr>
              <p:custDataLst>
                <p:tags r:id="rId1"/>
              </p:custDataLst>
            </p:nvPr>
          </p:nvPicPr>
          <p:blipFill>
            <a:blip r:embed="rId2" cstate="print"/>
            <a:stretch>
              <a:fillRect/>
            </a:stretch>
          </p:blipFill>
          <p:spPr>
            <a:xfrm>
              <a:off x="404431" y="1070552"/>
              <a:ext cx="1635601" cy="684277"/>
            </a:xfrm>
            <a:prstGeom prst="rect">
              <a:avLst/>
            </a:prstGeom>
          </p:spPr>
        </p:pic>
        <p:pic>
          <p:nvPicPr>
            <p:cNvPr id="5" name="object 29"/>
            <p:cNvPicPr/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2783585" y="2281358"/>
              <a:ext cx="1740739" cy="61770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>
              <p:custDataLst>
                <p:tags r:id="rId5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584422" y="2281473"/>
              <a:ext cx="1636014" cy="505206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77565" y="1099820"/>
            <a:ext cx="2090420" cy="8420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805170" y="1179195"/>
            <a:ext cx="2146300" cy="755650"/>
          </a:xfrm>
          <a:prstGeom prst="rect">
            <a:avLst/>
          </a:prstGeom>
        </p:spPr>
      </p:pic>
      <p:pic>
        <p:nvPicPr>
          <p:cNvPr id="35" name="object 35"/>
          <p:cNvPicPr/>
          <p:nvPr>
            <p:custDataLst>
              <p:tags r:id="rId1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8458835" y="2567305"/>
            <a:ext cx="2219960" cy="6388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770620" y="927735"/>
            <a:ext cx="2034540" cy="1314450"/>
          </a:xfrm>
          <a:prstGeom prst="rect">
            <a:avLst/>
          </a:prstGeom>
        </p:spPr>
      </p:pic>
      <p:pic>
        <p:nvPicPr>
          <p:cNvPr id="13" name="object 13"/>
          <p:cNvPicPr/>
          <p:nvPr>
            <p:custDataLst>
              <p:tags r:id="rId1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009005" y="2567305"/>
            <a:ext cx="1942465" cy="780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99656" y="498764"/>
            <a:ext cx="243320" cy="873028"/>
            <a:chOff x="699655" y="498763"/>
            <a:chExt cx="408709" cy="1466441"/>
          </a:xfrm>
          <a:solidFill>
            <a:srgbClr val="1F5ADF"/>
          </a:solidFill>
        </p:grpSpPr>
        <p:sp>
          <p:nvSpPr>
            <p:cNvPr id="3" name="椭圆 2"/>
            <p:cNvSpPr/>
            <p:nvPr/>
          </p:nvSpPr>
          <p:spPr>
            <a:xfrm>
              <a:off x="706582" y="498763"/>
              <a:ext cx="401782" cy="4017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9655" y="1031092"/>
              <a:ext cx="401782" cy="4017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706582" y="1563422"/>
              <a:ext cx="401782" cy="4017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圆: 空心 17"/>
          <p:cNvSpPr/>
          <p:nvPr/>
        </p:nvSpPr>
        <p:spPr>
          <a:xfrm>
            <a:off x="-505692" y="5742709"/>
            <a:ext cx="1614055" cy="1614055"/>
          </a:xfrm>
          <a:prstGeom prst="donut">
            <a:avLst>
              <a:gd name="adj" fmla="val 22042"/>
            </a:avLst>
          </a:prstGeom>
          <a:gradFill>
            <a:gsLst>
              <a:gs pos="0">
                <a:srgbClr val="154084"/>
              </a:gs>
              <a:gs pos="100000">
                <a:srgbClr val="8CAAC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30297" y="1992147"/>
            <a:ext cx="4855609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7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rPr>
              <a:t>谢谢您！</a:t>
            </a:r>
            <a:endParaRPr lang="zh-CN" altLang="en-US" sz="7500" b="1" dirty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09666" y="3472438"/>
            <a:ext cx="238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THANKS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843463" y="5400675"/>
            <a:ext cx="7640348" cy="2177765"/>
          </a:xfrm>
          <a:custGeom>
            <a:avLst/>
            <a:gdLst>
              <a:gd name="connsiteX0" fmla="*/ 0 w 8562110"/>
              <a:gd name="connsiteY0" fmla="*/ 2646219 h 5292437"/>
              <a:gd name="connsiteX1" fmla="*/ 4281055 w 8562110"/>
              <a:gd name="connsiteY1" fmla="*/ 0 h 5292437"/>
              <a:gd name="connsiteX2" fmla="*/ 8562110 w 8562110"/>
              <a:gd name="connsiteY2" fmla="*/ 2646219 h 5292437"/>
              <a:gd name="connsiteX3" fmla="*/ 4281055 w 8562110"/>
              <a:gd name="connsiteY3" fmla="*/ 5292438 h 5292437"/>
              <a:gd name="connsiteX4" fmla="*/ 0 w 8562110"/>
              <a:gd name="connsiteY4" fmla="*/ 2646219 h 5292437"/>
              <a:gd name="connsiteX0-1" fmla="*/ 11024 w 8573134"/>
              <a:gd name="connsiteY0-2" fmla="*/ 3034146 h 5680365"/>
              <a:gd name="connsiteX1-3" fmla="*/ 3446951 w 8573134"/>
              <a:gd name="connsiteY1-4" fmla="*/ 0 h 5680365"/>
              <a:gd name="connsiteX2-5" fmla="*/ 8573134 w 8573134"/>
              <a:gd name="connsiteY2-6" fmla="*/ 3034146 h 5680365"/>
              <a:gd name="connsiteX3-7" fmla="*/ 4292079 w 8573134"/>
              <a:gd name="connsiteY3-8" fmla="*/ 5680365 h 5680365"/>
              <a:gd name="connsiteX4-9" fmla="*/ 11024 w 8573134"/>
              <a:gd name="connsiteY4-10" fmla="*/ 3034146 h 5680365"/>
              <a:gd name="connsiteX0-11" fmla="*/ 4004 w 8566114"/>
              <a:gd name="connsiteY0-12" fmla="*/ 3620658 h 6266877"/>
              <a:gd name="connsiteX1-13" fmla="*/ 3439931 w 8566114"/>
              <a:gd name="connsiteY1-14" fmla="*/ 586512 h 6266877"/>
              <a:gd name="connsiteX2-15" fmla="*/ 8566114 w 8566114"/>
              <a:gd name="connsiteY2-16" fmla="*/ 3620658 h 6266877"/>
              <a:gd name="connsiteX3-17" fmla="*/ 4285059 w 8566114"/>
              <a:gd name="connsiteY3-18" fmla="*/ 6266877 h 6266877"/>
              <a:gd name="connsiteX4-19" fmla="*/ 4004 w 8566114"/>
              <a:gd name="connsiteY4-20" fmla="*/ 3620658 h 6266877"/>
              <a:gd name="connsiteX0-21" fmla="*/ 4004 w 8566114"/>
              <a:gd name="connsiteY0-22" fmla="*/ 3769840 h 6416059"/>
              <a:gd name="connsiteX1-23" fmla="*/ 3439931 w 8566114"/>
              <a:gd name="connsiteY1-24" fmla="*/ 735694 h 6416059"/>
              <a:gd name="connsiteX2-25" fmla="*/ 8566114 w 8566114"/>
              <a:gd name="connsiteY2-26" fmla="*/ 3769840 h 6416059"/>
              <a:gd name="connsiteX3-27" fmla="*/ 4285059 w 8566114"/>
              <a:gd name="connsiteY3-28" fmla="*/ 6416059 h 6416059"/>
              <a:gd name="connsiteX4-29" fmla="*/ 4004 w 8566114"/>
              <a:gd name="connsiteY4-30" fmla="*/ 3769840 h 6416059"/>
              <a:gd name="connsiteX0-31" fmla="*/ 6062 w 7375742"/>
              <a:gd name="connsiteY0-32" fmla="*/ 3034510 h 5680802"/>
              <a:gd name="connsiteX1-33" fmla="*/ 3441989 w 7375742"/>
              <a:gd name="connsiteY1-34" fmla="*/ 364 h 5680802"/>
              <a:gd name="connsiteX2-35" fmla="*/ 7375742 w 7375742"/>
              <a:gd name="connsiteY2-36" fmla="*/ 2957327 h 5680802"/>
              <a:gd name="connsiteX3-37" fmla="*/ 4287117 w 7375742"/>
              <a:gd name="connsiteY3-38" fmla="*/ 5680729 h 5680802"/>
              <a:gd name="connsiteX4-39" fmla="*/ 6062 w 7375742"/>
              <a:gd name="connsiteY4-40" fmla="*/ 3034510 h 5680802"/>
              <a:gd name="connsiteX0-41" fmla="*/ 6062 w 7375742"/>
              <a:gd name="connsiteY0-42" fmla="*/ 4854175 h 7500467"/>
              <a:gd name="connsiteX1-43" fmla="*/ 3441989 w 7375742"/>
              <a:gd name="connsiteY1-44" fmla="*/ 1820029 h 7500467"/>
              <a:gd name="connsiteX2-45" fmla="*/ 7375742 w 7375742"/>
              <a:gd name="connsiteY2-46" fmla="*/ 4776992 h 7500467"/>
              <a:gd name="connsiteX3-47" fmla="*/ 4287117 w 7375742"/>
              <a:gd name="connsiteY3-48" fmla="*/ 7500394 h 7500467"/>
              <a:gd name="connsiteX4-49" fmla="*/ 6062 w 7375742"/>
              <a:gd name="connsiteY4-50" fmla="*/ 4854175 h 7500467"/>
              <a:gd name="connsiteX0-51" fmla="*/ 7332 w 9978677"/>
              <a:gd name="connsiteY0-52" fmla="*/ 4904748 h 7551251"/>
              <a:gd name="connsiteX1-53" fmla="*/ 3443259 w 9978677"/>
              <a:gd name="connsiteY1-54" fmla="*/ 1870602 h 7551251"/>
              <a:gd name="connsiteX2-55" fmla="*/ 9978676 w 9978677"/>
              <a:gd name="connsiteY2-56" fmla="*/ 4750380 h 7551251"/>
              <a:gd name="connsiteX3-57" fmla="*/ 4288387 w 9978677"/>
              <a:gd name="connsiteY3-58" fmla="*/ 7550967 h 7551251"/>
              <a:gd name="connsiteX4-59" fmla="*/ 7332 w 9978677"/>
              <a:gd name="connsiteY4-60" fmla="*/ 4904748 h 7551251"/>
              <a:gd name="connsiteX0-61" fmla="*/ 3284 w 9974629"/>
              <a:gd name="connsiteY0-62" fmla="*/ 5854928 h 8501431"/>
              <a:gd name="connsiteX1-63" fmla="*/ 3439211 w 9974629"/>
              <a:gd name="connsiteY1-64" fmla="*/ 2820782 h 8501431"/>
              <a:gd name="connsiteX2-65" fmla="*/ 9974628 w 9974629"/>
              <a:gd name="connsiteY2-66" fmla="*/ 5700560 h 8501431"/>
              <a:gd name="connsiteX3-67" fmla="*/ 4284339 w 9974629"/>
              <a:gd name="connsiteY3-68" fmla="*/ 8501147 h 8501431"/>
              <a:gd name="connsiteX4-69" fmla="*/ 3284 w 9974629"/>
              <a:gd name="connsiteY4-70" fmla="*/ 5854928 h 8501431"/>
              <a:gd name="connsiteX0-71" fmla="*/ 6638 w 8677152"/>
              <a:gd name="connsiteY0-72" fmla="*/ 5006788 h 7654115"/>
              <a:gd name="connsiteX1-73" fmla="*/ 3442565 w 8677152"/>
              <a:gd name="connsiteY1-74" fmla="*/ 1972642 h 7654115"/>
              <a:gd name="connsiteX2-75" fmla="*/ 8677152 w 8677152"/>
              <a:gd name="connsiteY2-76" fmla="*/ 4698056 h 7654115"/>
              <a:gd name="connsiteX3-77" fmla="*/ 4287693 w 8677152"/>
              <a:gd name="connsiteY3-78" fmla="*/ 7653007 h 7654115"/>
              <a:gd name="connsiteX4-79" fmla="*/ 6638 w 8677152"/>
              <a:gd name="connsiteY4-80" fmla="*/ 5006788 h 7654115"/>
              <a:gd name="connsiteX0-81" fmla="*/ 6638 w 8677152"/>
              <a:gd name="connsiteY0-82" fmla="*/ 6699350 h 9346677"/>
              <a:gd name="connsiteX1-83" fmla="*/ 3442565 w 8677152"/>
              <a:gd name="connsiteY1-84" fmla="*/ 3665204 h 9346677"/>
              <a:gd name="connsiteX2-85" fmla="*/ 8677152 w 8677152"/>
              <a:gd name="connsiteY2-86" fmla="*/ 6390618 h 9346677"/>
              <a:gd name="connsiteX3-87" fmla="*/ 4287693 w 8677152"/>
              <a:gd name="connsiteY3-88" fmla="*/ 9345569 h 9346677"/>
              <a:gd name="connsiteX4-89" fmla="*/ 6638 w 8677152"/>
              <a:gd name="connsiteY4-90" fmla="*/ 6699350 h 9346677"/>
              <a:gd name="connsiteX0-91" fmla="*/ 8516 w 8679030"/>
              <a:gd name="connsiteY0-92" fmla="*/ 7219824 h 9867151"/>
              <a:gd name="connsiteX1-93" fmla="*/ 3444443 w 8679030"/>
              <a:gd name="connsiteY1-94" fmla="*/ 4185678 h 9867151"/>
              <a:gd name="connsiteX2-95" fmla="*/ 8679030 w 8679030"/>
              <a:gd name="connsiteY2-96" fmla="*/ 6911092 h 9867151"/>
              <a:gd name="connsiteX3-97" fmla="*/ 4289571 w 8679030"/>
              <a:gd name="connsiteY3-98" fmla="*/ 9866043 h 9867151"/>
              <a:gd name="connsiteX4-99" fmla="*/ 8516 w 8679030"/>
              <a:gd name="connsiteY4-100" fmla="*/ 7219824 h 9867151"/>
              <a:gd name="connsiteX0-101" fmla="*/ 27997 w 8698511"/>
              <a:gd name="connsiteY0-102" fmla="*/ 6915017 h 9562265"/>
              <a:gd name="connsiteX1-103" fmla="*/ 2938212 w 8698511"/>
              <a:gd name="connsiteY1-104" fmla="*/ 4713498 h 9562265"/>
              <a:gd name="connsiteX2-105" fmla="*/ 8698511 w 8698511"/>
              <a:gd name="connsiteY2-106" fmla="*/ 6606285 h 9562265"/>
              <a:gd name="connsiteX3-107" fmla="*/ 4309052 w 8698511"/>
              <a:gd name="connsiteY3-108" fmla="*/ 9561236 h 9562265"/>
              <a:gd name="connsiteX4-109" fmla="*/ 27997 w 8698511"/>
              <a:gd name="connsiteY4-110" fmla="*/ 6915017 h 9562265"/>
              <a:gd name="connsiteX0-111" fmla="*/ 179234 w 8849748"/>
              <a:gd name="connsiteY0-112" fmla="*/ 6830208 h 9477456"/>
              <a:gd name="connsiteX1-113" fmla="*/ 3089449 w 8849748"/>
              <a:gd name="connsiteY1-114" fmla="*/ 4628689 h 9477456"/>
              <a:gd name="connsiteX2-115" fmla="*/ 8849748 w 8849748"/>
              <a:gd name="connsiteY2-116" fmla="*/ 6521476 h 9477456"/>
              <a:gd name="connsiteX3-117" fmla="*/ 4460289 w 8849748"/>
              <a:gd name="connsiteY3-118" fmla="*/ 9476427 h 9477456"/>
              <a:gd name="connsiteX4-119" fmla="*/ 179234 w 8849748"/>
              <a:gd name="connsiteY4-120" fmla="*/ 6830208 h 9477456"/>
              <a:gd name="connsiteX0-121" fmla="*/ 20495 w 8730437"/>
              <a:gd name="connsiteY0-122" fmla="*/ 6739218 h 9092523"/>
              <a:gd name="connsiteX1-123" fmla="*/ 2970138 w 8730437"/>
              <a:gd name="connsiteY1-124" fmla="*/ 4240330 h 9092523"/>
              <a:gd name="connsiteX2-125" fmla="*/ 8730437 w 8730437"/>
              <a:gd name="connsiteY2-126" fmla="*/ 6133117 h 9092523"/>
              <a:gd name="connsiteX3-127" fmla="*/ 4340978 w 8730437"/>
              <a:gd name="connsiteY3-128" fmla="*/ 9088068 h 9092523"/>
              <a:gd name="connsiteX4-129" fmla="*/ 20495 w 8730437"/>
              <a:gd name="connsiteY4-130" fmla="*/ 6739218 h 9092523"/>
              <a:gd name="connsiteX0-131" fmla="*/ 183534 w 8893476"/>
              <a:gd name="connsiteY0-132" fmla="*/ 6739218 h 9120999"/>
              <a:gd name="connsiteX1-133" fmla="*/ 3133177 w 8893476"/>
              <a:gd name="connsiteY1-134" fmla="*/ 4240330 h 9120999"/>
              <a:gd name="connsiteX2-135" fmla="*/ 8893476 w 8893476"/>
              <a:gd name="connsiteY2-136" fmla="*/ 6133117 h 9120999"/>
              <a:gd name="connsiteX3-137" fmla="*/ 4504017 w 8893476"/>
              <a:gd name="connsiteY3-138" fmla="*/ 9088068 h 9120999"/>
              <a:gd name="connsiteX4-139" fmla="*/ 183534 w 8893476"/>
              <a:gd name="connsiteY4-140" fmla="*/ 6739218 h 9120999"/>
              <a:gd name="connsiteX0-141" fmla="*/ 179703 w 8968502"/>
              <a:gd name="connsiteY0-142" fmla="*/ 7484042 h 9351241"/>
              <a:gd name="connsiteX1-143" fmla="*/ 3208203 w 8968502"/>
              <a:gd name="connsiteY1-144" fmla="*/ 4271475 h 9351241"/>
              <a:gd name="connsiteX2-145" fmla="*/ 8968502 w 8968502"/>
              <a:gd name="connsiteY2-146" fmla="*/ 6164262 h 9351241"/>
              <a:gd name="connsiteX3-147" fmla="*/ 4579043 w 8968502"/>
              <a:gd name="connsiteY3-148" fmla="*/ 9119213 h 9351241"/>
              <a:gd name="connsiteX4-149" fmla="*/ 179703 w 8968502"/>
              <a:gd name="connsiteY4-150" fmla="*/ 7484042 h 93512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968502" h="9351241">
                <a:moveTo>
                  <a:pt x="179703" y="7484042"/>
                </a:moveTo>
                <a:cubicBezTo>
                  <a:pt x="-679624" y="5010833"/>
                  <a:pt x="1743403" y="4491438"/>
                  <a:pt x="3208203" y="4271475"/>
                </a:cubicBezTo>
                <a:cubicBezTo>
                  <a:pt x="4673003" y="4051512"/>
                  <a:pt x="5848603" y="-6368010"/>
                  <a:pt x="8968502" y="6164262"/>
                </a:cubicBezTo>
                <a:cubicBezTo>
                  <a:pt x="8968502" y="7625728"/>
                  <a:pt x="6043843" y="8899250"/>
                  <a:pt x="4579043" y="9119213"/>
                </a:cubicBezTo>
                <a:cubicBezTo>
                  <a:pt x="3114243" y="9339176"/>
                  <a:pt x="1039030" y="9957251"/>
                  <a:pt x="179703" y="7484042"/>
                </a:cubicBezTo>
                <a:close/>
              </a:path>
            </a:pathLst>
          </a:custGeom>
          <a:solidFill>
            <a:srgbClr val="8CA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: 圆角 26"/>
          <p:cNvSpPr/>
          <p:nvPr/>
        </p:nvSpPr>
        <p:spPr>
          <a:xfrm rot="13909205">
            <a:off x="8730242" y="-1081909"/>
            <a:ext cx="5515955" cy="4244995"/>
          </a:xfrm>
          <a:custGeom>
            <a:avLst/>
            <a:gdLst>
              <a:gd name="connsiteX0" fmla="*/ 0 w 844321"/>
              <a:gd name="connsiteY0" fmla="*/ 63966 h 844321"/>
              <a:gd name="connsiteX1" fmla="*/ 63966 w 844321"/>
              <a:gd name="connsiteY1" fmla="*/ 0 h 844321"/>
              <a:gd name="connsiteX2" fmla="*/ 780355 w 844321"/>
              <a:gd name="connsiteY2" fmla="*/ 0 h 844321"/>
              <a:gd name="connsiteX3" fmla="*/ 844321 w 844321"/>
              <a:gd name="connsiteY3" fmla="*/ 63966 h 844321"/>
              <a:gd name="connsiteX4" fmla="*/ 844321 w 844321"/>
              <a:gd name="connsiteY4" fmla="*/ 780355 h 844321"/>
              <a:gd name="connsiteX5" fmla="*/ 780355 w 844321"/>
              <a:gd name="connsiteY5" fmla="*/ 844321 h 844321"/>
              <a:gd name="connsiteX6" fmla="*/ 63966 w 844321"/>
              <a:gd name="connsiteY6" fmla="*/ 844321 h 844321"/>
              <a:gd name="connsiteX7" fmla="*/ 0 w 844321"/>
              <a:gd name="connsiteY7" fmla="*/ 780355 h 844321"/>
              <a:gd name="connsiteX8" fmla="*/ 0 w 844321"/>
              <a:gd name="connsiteY8" fmla="*/ 63966 h 844321"/>
              <a:gd name="connsiteX0-1" fmla="*/ 18359 w 844321"/>
              <a:gd name="connsiteY0-2" fmla="*/ 306580 h 844321"/>
              <a:gd name="connsiteX1-3" fmla="*/ 63966 w 844321"/>
              <a:gd name="connsiteY1-4" fmla="*/ 0 h 844321"/>
              <a:gd name="connsiteX2-5" fmla="*/ 780355 w 844321"/>
              <a:gd name="connsiteY2-6" fmla="*/ 0 h 844321"/>
              <a:gd name="connsiteX3-7" fmla="*/ 844321 w 844321"/>
              <a:gd name="connsiteY3-8" fmla="*/ 63966 h 844321"/>
              <a:gd name="connsiteX4-9" fmla="*/ 844321 w 844321"/>
              <a:gd name="connsiteY4-10" fmla="*/ 780355 h 844321"/>
              <a:gd name="connsiteX5-11" fmla="*/ 780355 w 844321"/>
              <a:gd name="connsiteY5-12" fmla="*/ 844321 h 844321"/>
              <a:gd name="connsiteX6-13" fmla="*/ 63966 w 844321"/>
              <a:gd name="connsiteY6-14" fmla="*/ 844321 h 844321"/>
              <a:gd name="connsiteX7-15" fmla="*/ 0 w 844321"/>
              <a:gd name="connsiteY7-16" fmla="*/ 780355 h 844321"/>
              <a:gd name="connsiteX8-17" fmla="*/ 18359 w 844321"/>
              <a:gd name="connsiteY8-18" fmla="*/ 306580 h 844321"/>
              <a:gd name="connsiteX0-19" fmla="*/ 18359 w 844321"/>
              <a:gd name="connsiteY0-20" fmla="*/ 306617 h 844358"/>
              <a:gd name="connsiteX1-21" fmla="*/ 59093 w 844321"/>
              <a:gd name="connsiteY1-22" fmla="*/ 0 h 844358"/>
              <a:gd name="connsiteX2-23" fmla="*/ 780355 w 844321"/>
              <a:gd name="connsiteY2-24" fmla="*/ 37 h 844358"/>
              <a:gd name="connsiteX3-25" fmla="*/ 844321 w 844321"/>
              <a:gd name="connsiteY3-26" fmla="*/ 64003 h 844358"/>
              <a:gd name="connsiteX4-27" fmla="*/ 844321 w 844321"/>
              <a:gd name="connsiteY4-28" fmla="*/ 780392 h 844358"/>
              <a:gd name="connsiteX5-29" fmla="*/ 780355 w 844321"/>
              <a:gd name="connsiteY5-30" fmla="*/ 844358 h 844358"/>
              <a:gd name="connsiteX6-31" fmla="*/ 63966 w 844321"/>
              <a:gd name="connsiteY6-32" fmla="*/ 844358 h 844358"/>
              <a:gd name="connsiteX7-33" fmla="*/ 0 w 844321"/>
              <a:gd name="connsiteY7-34" fmla="*/ 780392 h 844358"/>
              <a:gd name="connsiteX8-35" fmla="*/ 18359 w 844321"/>
              <a:gd name="connsiteY8-36" fmla="*/ 306617 h 844358"/>
              <a:gd name="connsiteX0-37" fmla="*/ 18359 w 844321"/>
              <a:gd name="connsiteY0-38" fmla="*/ 306617 h 844358"/>
              <a:gd name="connsiteX1-39" fmla="*/ 59093 w 844321"/>
              <a:gd name="connsiteY1-40" fmla="*/ 0 h 844358"/>
              <a:gd name="connsiteX2-41" fmla="*/ 780355 w 844321"/>
              <a:gd name="connsiteY2-42" fmla="*/ 37 h 844358"/>
              <a:gd name="connsiteX3-43" fmla="*/ 844321 w 844321"/>
              <a:gd name="connsiteY3-44" fmla="*/ 64003 h 844358"/>
              <a:gd name="connsiteX4-45" fmla="*/ 844321 w 844321"/>
              <a:gd name="connsiteY4-46" fmla="*/ 780392 h 844358"/>
              <a:gd name="connsiteX5-47" fmla="*/ 780355 w 844321"/>
              <a:gd name="connsiteY5-48" fmla="*/ 844358 h 844358"/>
              <a:gd name="connsiteX6-49" fmla="*/ 63966 w 844321"/>
              <a:gd name="connsiteY6-50" fmla="*/ 844358 h 844358"/>
              <a:gd name="connsiteX7-51" fmla="*/ 0 w 844321"/>
              <a:gd name="connsiteY7-52" fmla="*/ 780392 h 844358"/>
              <a:gd name="connsiteX8-53" fmla="*/ 18359 w 844321"/>
              <a:gd name="connsiteY8-54" fmla="*/ 306617 h 844358"/>
              <a:gd name="connsiteX0-55" fmla="*/ 15756 w 844321"/>
              <a:gd name="connsiteY0-56" fmla="*/ 328526 h 844358"/>
              <a:gd name="connsiteX1-57" fmla="*/ 59093 w 844321"/>
              <a:gd name="connsiteY1-58" fmla="*/ 0 h 844358"/>
              <a:gd name="connsiteX2-59" fmla="*/ 780355 w 844321"/>
              <a:gd name="connsiteY2-60" fmla="*/ 37 h 844358"/>
              <a:gd name="connsiteX3-61" fmla="*/ 844321 w 844321"/>
              <a:gd name="connsiteY3-62" fmla="*/ 64003 h 844358"/>
              <a:gd name="connsiteX4-63" fmla="*/ 844321 w 844321"/>
              <a:gd name="connsiteY4-64" fmla="*/ 780392 h 844358"/>
              <a:gd name="connsiteX5-65" fmla="*/ 780355 w 844321"/>
              <a:gd name="connsiteY5-66" fmla="*/ 844358 h 844358"/>
              <a:gd name="connsiteX6-67" fmla="*/ 63966 w 844321"/>
              <a:gd name="connsiteY6-68" fmla="*/ 844358 h 844358"/>
              <a:gd name="connsiteX7-69" fmla="*/ 0 w 844321"/>
              <a:gd name="connsiteY7-70" fmla="*/ 780392 h 844358"/>
              <a:gd name="connsiteX8-71" fmla="*/ 15756 w 844321"/>
              <a:gd name="connsiteY8-72" fmla="*/ 328526 h 844358"/>
              <a:gd name="connsiteX0-73" fmla="*/ 35150 w 863715"/>
              <a:gd name="connsiteY0-74" fmla="*/ 328526 h 844358"/>
              <a:gd name="connsiteX1-75" fmla="*/ 78487 w 863715"/>
              <a:gd name="connsiteY1-76" fmla="*/ 0 h 844358"/>
              <a:gd name="connsiteX2-77" fmla="*/ 799749 w 863715"/>
              <a:gd name="connsiteY2-78" fmla="*/ 37 h 844358"/>
              <a:gd name="connsiteX3-79" fmla="*/ 863715 w 863715"/>
              <a:gd name="connsiteY3-80" fmla="*/ 64003 h 844358"/>
              <a:gd name="connsiteX4-81" fmla="*/ 863715 w 863715"/>
              <a:gd name="connsiteY4-82" fmla="*/ 780392 h 844358"/>
              <a:gd name="connsiteX5-83" fmla="*/ 799749 w 863715"/>
              <a:gd name="connsiteY5-84" fmla="*/ 844358 h 844358"/>
              <a:gd name="connsiteX6-85" fmla="*/ 83360 w 863715"/>
              <a:gd name="connsiteY6-86" fmla="*/ 844358 h 844358"/>
              <a:gd name="connsiteX7-87" fmla="*/ 19394 w 863715"/>
              <a:gd name="connsiteY7-88" fmla="*/ 780392 h 844358"/>
              <a:gd name="connsiteX8-89" fmla="*/ 35150 w 863715"/>
              <a:gd name="connsiteY8-90" fmla="*/ 328526 h 844358"/>
              <a:gd name="connsiteX0-91" fmla="*/ 35150 w 863715"/>
              <a:gd name="connsiteY0-92" fmla="*/ 328526 h 844358"/>
              <a:gd name="connsiteX1-93" fmla="*/ 78487 w 863715"/>
              <a:gd name="connsiteY1-94" fmla="*/ 0 h 844358"/>
              <a:gd name="connsiteX2-95" fmla="*/ 799749 w 863715"/>
              <a:gd name="connsiteY2-96" fmla="*/ 37 h 844358"/>
              <a:gd name="connsiteX3-97" fmla="*/ 863715 w 863715"/>
              <a:gd name="connsiteY3-98" fmla="*/ 64003 h 844358"/>
              <a:gd name="connsiteX4-99" fmla="*/ 863715 w 863715"/>
              <a:gd name="connsiteY4-100" fmla="*/ 780392 h 844358"/>
              <a:gd name="connsiteX5-101" fmla="*/ 799749 w 863715"/>
              <a:gd name="connsiteY5-102" fmla="*/ 844358 h 844358"/>
              <a:gd name="connsiteX6-103" fmla="*/ 83360 w 863715"/>
              <a:gd name="connsiteY6-104" fmla="*/ 844358 h 844358"/>
              <a:gd name="connsiteX7-105" fmla="*/ 19394 w 863715"/>
              <a:gd name="connsiteY7-106" fmla="*/ 780392 h 844358"/>
              <a:gd name="connsiteX8-107" fmla="*/ 35150 w 863715"/>
              <a:gd name="connsiteY8-108" fmla="*/ 328526 h 844358"/>
              <a:gd name="connsiteX0-109" fmla="*/ 35150 w 863715"/>
              <a:gd name="connsiteY0-110" fmla="*/ 328526 h 844358"/>
              <a:gd name="connsiteX1-111" fmla="*/ 78487 w 863715"/>
              <a:gd name="connsiteY1-112" fmla="*/ 0 h 844358"/>
              <a:gd name="connsiteX2-113" fmla="*/ 799749 w 863715"/>
              <a:gd name="connsiteY2-114" fmla="*/ 37 h 844358"/>
              <a:gd name="connsiteX3-115" fmla="*/ 863715 w 863715"/>
              <a:gd name="connsiteY3-116" fmla="*/ 64003 h 844358"/>
              <a:gd name="connsiteX4-117" fmla="*/ 863715 w 863715"/>
              <a:gd name="connsiteY4-118" fmla="*/ 780392 h 844358"/>
              <a:gd name="connsiteX5-119" fmla="*/ 799749 w 863715"/>
              <a:gd name="connsiteY5-120" fmla="*/ 844358 h 844358"/>
              <a:gd name="connsiteX6-121" fmla="*/ 83360 w 863715"/>
              <a:gd name="connsiteY6-122" fmla="*/ 844358 h 844358"/>
              <a:gd name="connsiteX7-123" fmla="*/ 19394 w 863715"/>
              <a:gd name="connsiteY7-124" fmla="*/ 780392 h 844358"/>
              <a:gd name="connsiteX8-125" fmla="*/ 35150 w 863715"/>
              <a:gd name="connsiteY8-126" fmla="*/ 328526 h 844358"/>
              <a:gd name="connsiteX0-127" fmla="*/ 67212 w 895777"/>
              <a:gd name="connsiteY0-128" fmla="*/ 330568 h 846400"/>
              <a:gd name="connsiteX1-129" fmla="*/ 110549 w 895777"/>
              <a:gd name="connsiteY1-130" fmla="*/ 2042 h 846400"/>
              <a:gd name="connsiteX2-131" fmla="*/ 831811 w 895777"/>
              <a:gd name="connsiteY2-132" fmla="*/ 2079 h 846400"/>
              <a:gd name="connsiteX3-133" fmla="*/ 895777 w 895777"/>
              <a:gd name="connsiteY3-134" fmla="*/ 66045 h 846400"/>
              <a:gd name="connsiteX4-135" fmla="*/ 895777 w 895777"/>
              <a:gd name="connsiteY4-136" fmla="*/ 782434 h 846400"/>
              <a:gd name="connsiteX5-137" fmla="*/ 831811 w 895777"/>
              <a:gd name="connsiteY5-138" fmla="*/ 846400 h 846400"/>
              <a:gd name="connsiteX6-139" fmla="*/ 115422 w 895777"/>
              <a:gd name="connsiteY6-140" fmla="*/ 846400 h 846400"/>
              <a:gd name="connsiteX7-141" fmla="*/ 51456 w 895777"/>
              <a:gd name="connsiteY7-142" fmla="*/ 782434 h 846400"/>
              <a:gd name="connsiteX8-143" fmla="*/ 67212 w 895777"/>
              <a:gd name="connsiteY8-144" fmla="*/ 330568 h 846400"/>
              <a:gd name="connsiteX0-145" fmla="*/ 67212 w 895777"/>
              <a:gd name="connsiteY0-146" fmla="*/ 330568 h 846400"/>
              <a:gd name="connsiteX1-147" fmla="*/ 110549 w 895777"/>
              <a:gd name="connsiteY1-148" fmla="*/ 2042 h 846400"/>
              <a:gd name="connsiteX2-149" fmla="*/ 831811 w 895777"/>
              <a:gd name="connsiteY2-150" fmla="*/ 2079 h 846400"/>
              <a:gd name="connsiteX3-151" fmla="*/ 895777 w 895777"/>
              <a:gd name="connsiteY3-152" fmla="*/ 66045 h 846400"/>
              <a:gd name="connsiteX4-153" fmla="*/ 895777 w 895777"/>
              <a:gd name="connsiteY4-154" fmla="*/ 782434 h 846400"/>
              <a:gd name="connsiteX5-155" fmla="*/ 831811 w 895777"/>
              <a:gd name="connsiteY5-156" fmla="*/ 846400 h 846400"/>
              <a:gd name="connsiteX6-157" fmla="*/ 115422 w 895777"/>
              <a:gd name="connsiteY6-158" fmla="*/ 846400 h 846400"/>
              <a:gd name="connsiteX7-159" fmla="*/ 51456 w 895777"/>
              <a:gd name="connsiteY7-160" fmla="*/ 782434 h 846400"/>
              <a:gd name="connsiteX8-161" fmla="*/ 67212 w 895777"/>
              <a:gd name="connsiteY8-162" fmla="*/ 330568 h 846400"/>
              <a:gd name="connsiteX0-163" fmla="*/ 92613 w 885022"/>
              <a:gd name="connsiteY0-164" fmla="*/ 381746 h 846136"/>
              <a:gd name="connsiteX1-165" fmla="*/ 99794 w 885022"/>
              <a:gd name="connsiteY1-166" fmla="*/ 1778 h 846136"/>
              <a:gd name="connsiteX2-167" fmla="*/ 821056 w 885022"/>
              <a:gd name="connsiteY2-168" fmla="*/ 1815 h 846136"/>
              <a:gd name="connsiteX3-169" fmla="*/ 885022 w 885022"/>
              <a:gd name="connsiteY3-170" fmla="*/ 65781 h 846136"/>
              <a:gd name="connsiteX4-171" fmla="*/ 885022 w 885022"/>
              <a:gd name="connsiteY4-172" fmla="*/ 782170 h 846136"/>
              <a:gd name="connsiteX5-173" fmla="*/ 821056 w 885022"/>
              <a:gd name="connsiteY5-174" fmla="*/ 846136 h 846136"/>
              <a:gd name="connsiteX6-175" fmla="*/ 104667 w 885022"/>
              <a:gd name="connsiteY6-176" fmla="*/ 846136 h 846136"/>
              <a:gd name="connsiteX7-177" fmla="*/ 40701 w 885022"/>
              <a:gd name="connsiteY7-178" fmla="*/ 782170 h 846136"/>
              <a:gd name="connsiteX8-179" fmla="*/ 92613 w 885022"/>
              <a:gd name="connsiteY8-180" fmla="*/ 381746 h 846136"/>
              <a:gd name="connsiteX0-181" fmla="*/ 92613 w 885022"/>
              <a:gd name="connsiteY0-182" fmla="*/ 381746 h 846136"/>
              <a:gd name="connsiteX1-183" fmla="*/ 99794 w 885022"/>
              <a:gd name="connsiteY1-184" fmla="*/ 1778 h 846136"/>
              <a:gd name="connsiteX2-185" fmla="*/ 821056 w 885022"/>
              <a:gd name="connsiteY2-186" fmla="*/ 1815 h 846136"/>
              <a:gd name="connsiteX3-187" fmla="*/ 885022 w 885022"/>
              <a:gd name="connsiteY3-188" fmla="*/ 65781 h 846136"/>
              <a:gd name="connsiteX4-189" fmla="*/ 885022 w 885022"/>
              <a:gd name="connsiteY4-190" fmla="*/ 782170 h 846136"/>
              <a:gd name="connsiteX5-191" fmla="*/ 821056 w 885022"/>
              <a:gd name="connsiteY5-192" fmla="*/ 846136 h 846136"/>
              <a:gd name="connsiteX6-193" fmla="*/ 104667 w 885022"/>
              <a:gd name="connsiteY6-194" fmla="*/ 846136 h 846136"/>
              <a:gd name="connsiteX7-195" fmla="*/ 40701 w 885022"/>
              <a:gd name="connsiteY7-196" fmla="*/ 782170 h 846136"/>
              <a:gd name="connsiteX8-197" fmla="*/ 92613 w 885022"/>
              <a:gd name="connsiteY8-198" fmla="*/ 381746 h 846136"/>
              <a:gd name="connsiteX0-199" fmla="*/ 106645 w 899054"/>
              <a:gd name="connsiteY0-200" fmla="*/ 381978 h 846368"/>
              <a:gd name="connsiteX1-201" fmla="*/ 113826 w 899054"/>
              <a:gd name="connsiteY1-202" fmla="*/ 2010 h 846368"/>
              <a:gd name="connsiteX2-203" fmla="*/ 835088 w 899054"/>
              <a:gd name="connsiteY2-204" fmla="*/ 2047 h 846368"/>
              <a:gd name="connsiteX3-205" fmla="*/ 899054 w 899054"/>
              <a:gd name="connsiteY3-206" fmla="*/ 66013 h 846368"/>
              <a:gd name="connsiteX4-207" fmla="*/ 899054 w 899054"/>
              <a:gd name="connsiteY4-208" fmla="*/ 782402 h 846368"/>
              <a:gd name="connsiteX5-209" fmla="*/ 835088 w 899054"/>
              <a:gd name="connsiteY5-210" fmla="*/ 846368 h 846368"/>
              <a:gd name="connsiteX6-211" fmla="*/ 118699 w 899054"/>
              <a:gd name="connsiteY6-212" fmla="*/ 846368 h 846368"/>
              <a:gd name="connsiteX7-213" fmla="*/ 54733 w 899054"/>
              <a:gd name="connsiteY7-214" fmla="*/ 782402 h 846368"/>
              <a:gd name="connsiteX8-215" fmla="*/ 106645 w 899054"/>
              <a:gd name="connsiteY8-216" fmla="*/ 381978 h 846368"/>
              <a:gd name="connsiteX0-217" fmla="*/ 106645 w 899054"/>
              <a:gd name="connsiteY0-218" fmla="*/ 381978 h 846368"/>
              <a:gd name="connsiteX1-219" fmla="*/ 113826 w 899054"/>
              <a:gd name="connsiteY1-220" fmla="*/ 2010 h 846368"/>
              <a:gd name="connsiteX2-221" fmla="*/ 835088 w 899054"/>
              <a:gd name="connsiteY2-222" fmla="*/ 2047 h 846368"/>
              <a:gd name="connsiteX3-223" fmla="*/ 899054 w 899054"/>
              <a:gd name="connsiteY3-224" fmla="*/ 66013 h 846368"/>
              <a:gd name="connsiteX4-225" fmla="*/ 899054 w 899054"/>
              <a:gd name="connsiteY4-226" fmla="*/ 782402 h 846368"/>
              <a:gd name="connsiteX5-227" fmla="*/ 835088 w 899054"/>
              <a:gd name="connsiteY5-228" fmla="*/ 846368 h 846368"/>
              <a:gd name="connsiteX6-229" fmla="*/ 118699 w 899054"/>
              <a:gd name="connsiteY6-230" fmla="*/ 846368 h 846368"/>
              <a:gd name="connsiteX7-231" fmla="*/ 54733 w 899054"/>
              <a:gd name="connsiteY7-232" fmla="*/ 782402 h 846368"/>
              <a:gd name="connsiteX8-233" fmla="*/ 106645 w 899054"/>
              <a:gd name="connsiteY8-234" fmla="*/ 381978 h 846368"/>
              <a:gd name="connsiteX0-235" fmla="*/ 106645 w 899054"/>
              <a:gd name="connsiteY0-236" fmla="*/ 381978 h 846368"/>
              <a:gd name="connsiteX1-237" fmla="*/ 113826 w 899054"/>
              <a:gd name="connsiteY1-238" fmla="*/ 2010 h 846368"/>
              <a:gd name="connsiteX2-239" fmla="*/ 835088 w 899054"/>
              <a:gd name="connsiteY2-240" fmla="*/ 2047 h 846368"/>
              <a:gd name="connsiteX3-241" fmla="*/ 899054 w 899054"/>
              <a:gd name="connsiteY3-242" fmla="*/ 66013 h 846368"/>
              <a:gd name="connsiteX4-243" fmla="*/ 899054 w 899054"/>
              <a:gd name="connsiteY4-244" fmla="*/ 782402 h 846368"/>
              <a:gd name="connsiteX5-245" fmla="*/ 835088 w 899054"/>
              <a:gd name="connsiteY5-246" fmla="*/ 846368 h 846368"/>
              <a:gd name="connsiteX6-247" fmla="*/ 118699 w 899054"/>
              <a:gd name="connsiteY6-248" fmla="*/ 846368 h 846368"/>
              <a:gd name="connsiteX7-249" fmla="*/ 327448 w 899054"/>
              <a:gd name="connsiteY7-250" fmla="*/ 484788 h 846368"/>
              <a:gd name="connsiteX8-251" fmla="*/ 106645 w 899054"/>
              <a:gd name="connsiteY8-252" fmla="*/ 381978 h 846368"/>
              <a:gd name="connsiteX0-253" fmla="*/ 106645 w 899054"/>
              <a:gd name="connsiteY0-254" fmla="*/ 381978 h 846368"/>
              <a:gd name="connsiteX1-255" fmla="*/ 113826 w 899054"/>
              <a:gd name="connsiteY1-256" fmla="*/ 2010 h 846368"/>
              <a:gd name="connsiteX2-257" fmla="*/ 835088 w 899054"/>
              <a:gd name="connsiteY2-258" fmla="*/ 2047 h 846368"/>
              <a:gd name="connsiteX3-259" fmla="*/ 899054 w 899054"/>
              <a:gd name="connsiteY3-260" fmla="*/ 66013 h 846368"/>
              <a:gd name="connsiteX4-261" fmla="*/ 899054 w 899054"/>
              <a:gd name="connsiteY4-262" fmla="*/ 782402 h 846368"/>
              <a:gd name="connsiteX5-263" fmla="*/ 835088 w 899054"/>
              <a:gd name="connsiteY5-264" fmla="*/ 846368 h 846368"/>
              <a:gd name="connsiteX6-265" fmla="*/ 118699 w 899054"/>
              <a:gd name="connsiteY6-266" fmla="*/ 846368 h 846368"/>
              <a:gd name="connsiteX7-267" fmla="*/ 327448 w 899054"/>
              <a:gd name="connsiteY7-268" fmla="*/ 484788 h 846368"/>
              <a:gd name="connsiteX8-269" fmla="*/ 106645 w 899054"/>
              <a:gd name="connsiteY8-270" fmla="*/ 381978 h 846368"/>
              <a:gd name="connsiteX0-271" fmla="*/ 106645 w 899054"/>
              <a:gd name="connsiteY0-272" fmla="*/ 381978 h 846368"/>
              <a:gd name="connsiteX1-273" fmla="*/ 113826 w 899054"/>
              <a:gd name="connsiteY1-274" fmla="*/ 2010 h 846368"/>
              <a:gd name="connsiteX2-275" fmla="*/ 835088 w 899054"/>
              <a:gd name="connsiteY2-276" fmla="*/ 2047 h 846368"/>
              <a:gd name="connsiteX3-277" fmla="*/ 899054 w 899054"/>
              <a:gd name="connsiteY3-278" fmla="*/ 66013 h 846368"/>
              <a:gd name="connsiteX4-279" fmla="*/ 899054 w 899054"/>
              <a:gd name="connsiteY4-280" fmla="*/ 782402 h 846368"/>
              <a:gd name="connsiteX5-281" fmla="*/ 835088 w 899054"/>
              <a:gd name="connsiteY5-282" fmla="*/ 846368 h 846368"/>
              <a:gd name="connsiteX6-283" fmla="*/ 118699 w 899054"/>
              <a:gd name="connsiteY6-284" fmla="*/ 846368 h 846368"/>
              <a:gd name="connsiteX7-285" fmla="*/ 327448 w 899054"/>
              <a:gd name="connsiteY7-286" fmla="*/ 484788 h 846368"/>
              <a:gd name="connsiteX8-287" fmla="*/ 106645 w 899054"/>
              <a:gd name="connsiteY8-288" fmla="*/ 381978 h 846368"/>
              <a:gd name="connsiteX0-289" fmla="*/ 106645 w 899054"/>
              <a:gd name="connsiteY0-290" fmla="*/ 381978 h 846368"/>
              <a:gd name="connsiteX1-291" fmla="*/ 113826 w 899054"/>
              <a:gd name="connsiteY1-292" fmla="*/ 2010 h 846368"/>
              <a:gd name="connsiteX2-293" fmla="*/ 835088 w 899054"/>
              <a:gd name="connsiteY2-294" fmla="*/ 2047 h 846368"/>
              <a:gd name="connsiteX3-295" fmla="*/ 899054 w 899054"/>
              <a:gd name="connsiteY3-296" fmla="*/ 66013 h 846368"/>
              <a:gd name="connsiteX4-297" fmla="*/ 899054 w 899054"/>
              <a:gd name="connsiteY4-298" fmla="*/ 782402 h 846368"/>
              <a:gd name="connsiteX5-299" fmla="*/ 835088 w 899054"/>
              <a:gd name="connsiteY5-300" fmla="*/ 846368 h 846368"/>
              <a:gd name="connsiteX6-301" fmla="*/ 118699 w 899054"/>
              <a:gd name="connsiteY6-302" fmla="*/ 846368 h 846368"/>
              <a:gd name="connsiteX7-303" fmla="*/ 370301 w 899054"/>
              <a:gd name="connsiteY7-304" fmla="*/ 616685 h 846368"/>
              <a:gd name="connsiteX8-305" fmla="*/ 106645 w 899054"/>
              <a:gd name="connsiteY8-306" fmla="*/ 381978 h 846368"/>
              <a:gd name="connsiteX0-307" fmla="*/ 106645 w 899054"/>
              <a:gd name="connsiteY0-308" fmla="*/ 381978 h 854566"/>
              <a:gd name="connsiteX1-309" fmla="*/ 113826 w 899054"/>
              <a:gd name="connsiteY1-310" fmla="*/ 2010 h 854566"/>
              <a:gd name="connsiteX2-311" fmla="*/ 835088 w 899054"/>
              <a:gd name="connsiteY2-312" fmla="*/ 2047 h 854566"/>
              <a:gd name="connsiteX3-313" fmla="*/ 899054 w 899054"/>
              <a:gd name="connsiteY3-314" fmla="*/ 66013 h 854566"/>
              <a:gd name="connsiteX4-315" fmla="*/ 899054 w 899054"/>
              <a:gd name="connsiteY4-316" fmla="*/ 782402 h 854566"/>
              <a:gd name="connsiteX5-317" fmla="*/ 835088 w 899054"/>
              <a:gd name="connsiteY5-318" fmla="*/ 846368 h 854566"/>
              <a:gd name="connsiteX6-319" fmla="*/ 118699 w 899054"/>
              <a:gd name="connsiteY6-320" fmla="*/ 846368 h 854566"/>
              <a:gd name="connsiteX7-321" fmla="*/ 370301 w 899054"/>
              <a:gd name="connsiteY7-322" fmla="*/ 616685 h 854566"/>
              <a:gd name="connsiteX8-323" fmla="*/ 106645 w 899054"/>
              <a:gd name="connsiteY8-324" fmla="*/ 381978 h 854566"/>
              <a:gd name="connsiteX0-325" fmla="*/ 106645 w 899054"/>
              <a:gd name="connsiteY0-326" fmla="*/ 381978 h 846368"/>
              <a:gd name="connsiteX1-327" fmla="*/ 113826 w 899054"/>
              <a:gd name="connsiteY1-328" fmla="*/ 2010 h 846368"/>
              <a:gd name="connsiteX2-329" fmla="*/ 835088 w 899054"/>
              <a:gd name="connsiteY2-330" fmla="*/ 2047 h 846368"/>
              <a:gd name="connsiteX3-331" fmla="*/ 899054 w 899054"/>
              <a:gd name="connsiteY3-332" fmla="*/ 66013 h 846368"/>
              <a:gd name="connsiteX4-333" fmla="*/ 899054 w 899054"/>
              <a:gd name="connsiteY4-334" fmla="*/ 782402 h 846368"/>
              <a:gd name="connsiteX5-335" fmla="*/ 835088 w 899054"/>
              <a:gd name="connsiteY5-336" fmla="*/ 846368 h 846368"/>
              <a:gd name="connsiteX6-337" fmla="*/ 690474 w 899054"/>
              <a:gd name="connsiteY6-338" fmla="*/ 631434 h 846368"/>
              <a:gd name="connsiteX7-339" fmla="*/ 370301 w 899054"/>
              <a:gd name="connsiteY7-340" fmla="*/ 616685 h 846368"/>
              <a:gd name="connsiteX8-341" fmla="*/ 106645 w 899054"/>
              <a:gd name="connsiteY8-342" fmla="*/ 381978 h 846368"/>
              <a:gd name="connsiteX0-343" fmla="*/ 106645 w 899054"/>
              <a:gd name="connsiteY0-344" fmla="*/ 381978 h 846368"/>
              <a:gd name="connsiteX1-345" fmla="*/ 113826 w 899054"/>
              <a:gd name="connsiteY1-346" fmla="*/ 2010 h 846368"/>
              <a:gd name="connsiteX2-347" fmla="*/ 835088 w 899054"/>
              <a:gd name="connsiteY2-348" fmla="*/ 2047 h 846368"/>
              <a:gd name="connsiteX3-349" fmla="*/ 899054 w 899054"/>
              <a:gd name="connsiteY3-350" fmla="*/ 66013 h 846368"/>
              <a:gd name="connsiteX4-351" fmla="*/ 899054 w 899054"/>
              <a:gd name="connsiteY4-352" fmla="*/ 782402 h 846368"/>
              <a:gd name="connsiteX5-353" fmla="*/ 835088 w 899054"/>
              <a:gd name="connsiteY5-354" fmla="*/ 846368 h 846368"/>
              <a:gd name="connsiteX6-355" fmla="*/ 690474 w 899054"/>
              <a:gd name="connsiteY6-356" fmla="*/ 631434 h 846368"/>
              <a:gd name="connsiteX7-357" fmla="*/ 370301 w 899054"/>
              <a:gd name="connsiteY7-358" fmla="*/ 616685 h 846368"/>
              <a:gd name="connsiteX8-359" fmla="*/ 106645 w 899054"/>
              <a:gd name="connsiteY8-360" fmla="*/ 381978 h 846368"/>
              <a:gd name="connsiteX0-361" fmla="*/ 106645 w 899054"/>
              <a:gd name="connsiteY0-362" fmla="*/ 381978 h 846368"/>
              <a:gd name="connsiteX1-363" fmla="*/ 113826 w 899054"/>
              <a:gd name="connsiteY1-364" fmla="*/ 2010 h 846368"/>
              <a:gd name="connsiteX2-365" fmla="*/ 835088 w 899054"/>
              <a:gd name="connsiteY2-366" fmla="*/ 2047 h 846368"/>
              <a:gd name="connsiteX3-367" fmla="*/ 899054 w 899054"/>
              <a:gd name="connsiteY3-368" fmla="*/ 66013 h 846368"/>
              <a:gd name="connsiteX4-369" fmla="*/ 899054 w 899054"/>
              <a:gd name="connsiteY4-370" fmla="*/ 782402 h 846368"/>
              <a:gd name="connsiteX5-371" fmla="*/ 835088 w 899054"/>
              <a:gd name="connsiteY5-372" fmla="*/ 846368 h 846368"/>
              <a:gd name="connsiteX6-373" fmla="*/ 690474 w 899054"/>
              <a:gd name="connsiteY6-374" fmla="*/ 631434 h 846368"/>
              <a:gd name="connsiteX7-375" fmla="*/ 370301 w 899054"/>
              <a:gd name="connsiteY7-376" fmla="*/ 616685 h 846368"/>
              <a:gd name="connsiteX8-377" fmla="*/ 106645 w 899054"/>
              <a:gd name="connsiteY8-378" fmla="*/ 381978 h 846368"/>
              <a:gd name="connsiteX0-379" fmla="*/ 106645 w 899054"/>
              <a:gd name="connsiteY0-380" fmla="*/ 381978 h 846368"/>
              <a:gd name="connsiteX1-381" fmla="*/ 113826 w 899054"/>
              <a:gd name="connsiteY1-382" fmla="*/ 2010 h 846368"/>
              <a:gd name="connsiteX2-383" fmla="*/ 835088 w 899054"/>
              <a:gd name="connsiteY2-384" fmla="*/ 2047 h 846368"/>
              <a:gd name="connsiteX3-385" fmla="*/ 899054 w 899054"/>
              <a:gd name="connsiteY3-386" fmla="*/ 66013 h 846368"/>
              <a:gd name="connsiteX4-387" fmla="*/ 899054 w 899054"/>
              <a:gd name="connsiteY4-388" fmla="*/ 782402 h 846368"/>
              <a:gd name="connsiteX5-389" fmla="*/ 835088 w 899054"/>
              <a:gd name="connsiteY5-390" fmla="*/ 846368 h 846368"/>
              <a:gd name="connsiteX6-391" fmla="*/ 690474 w 899054"/>
              <a:gd name="connsiteY6-392" fmla="*/ 631434 h 846368"/>
              <a:gd name="connsiteX7-393" fmla="*/ 370301 w 899054"/>
              <a:gd name="connsiteY7-394" fmla="*/ 616685 h 846368"/>
              <a:gd name="connsiteX8-395" fmla="*/ 106645 w 899054"/>
              <a:gd name="connsiteY8-396" fmla="*/ 381978 h 846368"/>
              <a:gd name="connsiteX0-397" fmla="*/ 106645 w 899054"/>
              <a:gd name="connsiteY0-398" fmla="*/ 381978 h 785928"/>
              <a:gd name="connsiteX1-399" fmla="*/ 113826 w 899054"/>
              <a:gd name="connsiteY1-400" fmla="*/ 2010 h 785928"/>
              <a:gd name="connsiteX2-401" fmla="*/ 835088 w 899054"/>
              <a:gd name="connsiteY2-402" fmla="*/ 2047 h 785928"/>
              <a:gd name="connsiteX3-403" fmla="*/ 899054 w 899054"/>
              <a:gd name="connsiteY3-404" fmla="*/ 66013 h 785928"/>
              <a:gd name="connsiteX4-405" fmla="*/ 899054 w 899054"/>
              <a:gd name="connsiteY4-406" fmla="*/ 782402 h 785928"/>
              <a:gd name="connsiteX5-407" fmla="*/ 844455 w 899054"/>
              <a:gd name="connsiteY5-408" fmla="*/ 575988 h 785928"/>
              <a:gd name="connsiteX6-409" fmla="*/ 690474 w 899054"/>
              <a:gd name="connsiteY6-410" fmla="*/ 631434 h 785928"/>
              <a:gd name="connsiteX7-411" fmla="*/ 370301 w 899054"/>
              <a:gd name="connsiteY7-412" fmla="*/ 616685 h 785928"/>
              <a:gd name="connsiteX8-413" fmla="*/ 106645 w 899054"/>
              <a:gd name="connsiteY8-414" fmla="*/ 381978 h 785928"/>
              <a:gd name="connsiteX0-415" fmla="*/ 106645 w 899054"/>
              <a:gd name="connsiteY0-416" fmla="*/ 381978 h 762979"/>
              <a:gd name="connsiteX1-417" fmla="*/ 113826 w 899054"/>
              <a:gd name="connsiteY1-418" fmla="*/ 2010 h 762979"/>
              <a:gd name="connsiteX2-419" fmla="*/ 835088 w 899054"/>
              <a:gd name="connsiteY2-420" fmla="*/ 2047 h 762979"/>
              <a:gd name="connsiteX3-421" fmla="*/ 899054 w 899054"/>
              <a:gd name="connsiteY3-422" fmla="*/ 66013 h 762979"/>
              <a:gd name="connsiteX4-423" fmla="*/ 751745 w 899054"/>
              <a:gd name="connsiteY4-424" fmla="*/ 289108 h 762979"/>
              <a:gd name="connsiteX5-425" fmla="*/ 844455 w 899054"/>
              <a:gd name="connsiteY5-426" fmla="*/ 575988 h 762979"/>
              <a:gd name="connsiteX6-427" fmla="*/ 690474 w 899054"/>
              <a:gd name="connsiteY6-428" fmla="*/ 631434 h 762979"/>
              <a:gd name="connsiteX7-429" fmla="*/ 370301 w 899054"/>
              <a:gd name="connsiteY7-430" fmla="*/ 616685 h 762979"/>
              <a:gd name="connsiteX8-431" fmla="*/ 106645 w 899054"/>
              <a:gd name="connsiteY8-432" fmla="*/ 381978 h 762979"/>
              <a:gd name="connsiteX0-433" fmla="*/ 106645 w 899054"/>
              <a:gd name="connsiteY0-434" fmla="*/ 381978 h 762979"/>
              <a:gd name="connsiteX1-435" fmla="*/ 113826 w 899054"/>
              <a:gd name="connsiteY1-436" fmla="*/ 2010 h 762979"/>
              <a:gd name="connsiteX2-437" fmla="*/ 835088 w 899054"/>
              <a:gd name="connsiteY2-438" fmla="*/ 2047 h 762979"/>
              <a:gd name="connsiteX3-439" fmla="*/ 899054 w 899054"/>
              <a:gd name="connsiteY3-440" fmla="*/ 66013 h 762979"/>
              <a:gd name="connsiteX4-441" fmla="*/ 751745 w 899054"/>
              <a:gd name="connsiteY4-442" fmla="*/ 289108 h 762979"/>
              <a:gd name="connsiteX5-443" fmla="*/ 844455 w 899054"/>
              <a:gd name="connsiteY5-444" fmla="*/ 575988 h 762979"/>
              <a:gd name="connsiteX6-445" fmla="*/ 690474 w 899054"/>
              <a:gd name="connsiteY6-446" fmla="*/ 631434 h 762979"/>
              <a:gd name="connsiteX7-447" fmla="*/ 370301 w 899054"/>
              <a:gd name="connsiteY7-448" fmla="*/ 616685 h 762979"/>
              <a:gd name="connsiteX8-449" fmla="*/ 106645 w 899054"/>
              <a:gd name="connsiteY8-450" fmla="*/ 381978 h 762979"/>
              <a:gd name="connsiteX0-451" fmla="*/ 106645 w 899054"/>
              <a:gd name="connsiteY0-452" fmla="*/ 381978 h 762979"/>
              <a:gd name="connsiteX1-453" fmla="*/ 113826 w 899054"/>
              <a:gd name="connsiteY1-454" fmla="*/ 2010 h 762979"/>
              <a:gd name="connsiteX2-455" fmla="*/ 835088 w 899054"/>
              <a:gd name="connsiteY2-456" fmla="*/ 2047 h 762979"/>
              <a:gd name="connsiteX3-457" fmla="*/ 899054 w 899054"/>
              <a:gd name="connsiteY3-458" fmla="*/ 66013 h 762979"/>
              <a:gd name="connsiteX4-459" fmla="*/ 751745 w 899054"/>
              <a:gd name="connsiteY4-460" fmla="*/ 289108 h 762979"/>
              <a:gd name="connsiteX5-461" fmla="*/ 711178 w 899054"/>
              <a:gd name="connsiteY5-462" fmla="*/ 479950 h 762979"/>
              <a:gd name="connsiteX6-463" fmla="*/ 690474 w 899054"/>
              <a:gd name="connsiteY6-464" fmla="*/ 631434 h 762979"/>
              <a:gd name="connsiteX7-465" fmla="*/ 370301 w 899054"/>
              <a:gd name="connsiteY7-466" fmla="*/ 616685 h 762979"/>
              <a:gd name="connsiteX8-467" fmla="*/ 106645 w 899054"/>
              <a:gd name="connsiteY8-468" fmla="*/ 381978 h 762979"/>
              <a:gd name="connsiteX0-469" fmla="*/ 94974 w 887383"/>
              <a:gd name="connsiteY0-470" fmla="*/ 379932 h 760933"/>
              <a:gd name="connsiteX1-471" fmla="*/ 120078 w 887383"/>
              <a:gd name="connsiteY1-472" fmla="*/ 17693 h 760933"/>
              <a:gd name="connsiteX2-473" fmla="*/ 823417 w 887383"/>
              <a:gd name="connsiteY2-474" fmla="*/ 1 h 760933"/>
              <a:gd name="connsiteX3-475" fmla="*/ 887383 w 887383"/>
              <a:gd name="connsiteY3-476" fmla="*/ 63967 h 760933"/>
              <a:gd name="connsiteX4-477" fmla="*/ 740074 w 887383"/>
              <a:gd name="connsiteY4-478" fmla="*/ 287062 h 760933"/>
              <a:gd name="connsiteX5-479" fmla="*/ 699507 w 887383"/>
              <a:gd name="connsiteY5-480" fmla="*/ 477904 h 760933"/>
              <a:gd name="connsiteX6-481" fmla="*/ 678803 w 887383"/>
              <a:gd name="connsiteY6-482" fmla="*/ 629388 h 760933"/>
              <a:gd name="connsiteX7-483" fmla="*/ 358630 w 887383"/>
              <a:gd name="connsiteY7-484" fmla="*/ 614639 h 760933"/>
              <a:gd name="connsiteX8-485" fmla="*/ 94974 w 887383"/>
              <a:gd name="connsiteY8-486" fmla="*/ 379932 h 760933"/>
              <a:gd name="connsiteX0-487" fmla="*/ 98125 w 890534"/>
              <a:gd name="connsiteY0-488" fmla="*/ 379932 h 760933"/>
              <a:gd name="connsiteX1-489" fmla="*/ 123229 w 890534"/>
              <a:gd name="connsiteY1-490" fmla="*/ 17693 h 760933"/>
              <a:gd name="connsiteX2-491" fmla="*/ 826568 w 890534"/>
              <a:gd name="connsiteY2-492" fmla="*/ 1 h 760933"/>
              <a:gd name="connsiteX3-493" fmla="*/ 890534 w 890534"/>
              <a:gd name="connsiteY3-494" fmla="*/ 63967 h 760933"/>
              <a:gd name="connsiteX4-495" fmla="*/ 743225 w 890534"/>
              <a:gd name="connsiteY4-496" fmla="*/ 287062 h 760933"/>
              <a:gd name="connsiteX5-497" fmla="*/ 702658 w 890534"/>
              <a:gd name="connsiteY5-498" fmla="*/ 477904 h 760933"/>
              <a:gd name="connsiteX6-499" fmla="*/ 681954 w 890534"/>
              <a:gd name="connsiteY6-500" fmla="*/ 629388 h 760933"/>
              <a:gd name="connsiteX7-501" fmla="*/ 361781 w 890534"/>
              <a:gd name="connsiteY7-502" fmla="*/ 614639 h 760933"/>
              <a:gd name="connsiteX8-503" fmla="*/ 98125 w 890534"/>
              <a:gd name="connsiteY8-504" fmla="*/ 379932 h 760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90534" h="760933">
                <a:moveTo>
                  <a:pt x="98125" y="379932"/>
                </a:moveTo>
                <a:cubicBezTo>
                  <a:pt x="42441" y="297888"/>
                  <a:pt x="-104386" y="-60976"/>
                  <a:pt x="123229" y="17693"/>
                </a:cubicBezTo>
                <a:cubicBezTo>
                  <a:pt x="573295" y="323864"/>
                  <a:pt x="586147" y="-11"/>
                  <a:pt x="826568" y="1"/>
                </a:cubicBezTo>
                <a:cubicBezTo>
                  <a:pt x="861895" y="1"/>
                  <a:pt x="890534" y="28640"/>
                  <a:pt x="890534" y="63967"/>
                </a:cubicBezTo>
                <a:lnTo>
                  <a:pt x="743225" y="287062"/>
                </a:lnTo>
                <a:cubicBezTo>
                  <a:pt x="647373" y="431302"/>
                  <a:pt x="737985" y="477904"/>
                  <a:pt x="702658" y="477904"/>
                </a:cubicBezTo>
                <a:cubicBezTo>
                  <a:pt x="654453" y="406259"/>
                  <a:pt x="801722" y="582189"/>
                  <a:pt x="681954" y="629388"/>
                </a:cubicBezTo>
                <a:cubicBezTo>
                  <a:pt x="544078" y="657846"/>
                  <a:pt x="559522" y="919485"/>
                  <a:pt x="361781" y="614639"/>
                </a:cubicBezTo>
                <a:cubicBezTo>
                  <a:pt x="353564" y="495169"/>
                  <a:pt x="54196" y="628140"/>
                  <a:pt x="98125" y="379932"/>
                </a:cubicBezTo>
                <a:close/>
              </a:path>
            </a:pathLst>
          </a:custGeom>
          <a:gradFill>
            <a:gsLst>
              <a:gs pos="0">
                <a:srgbClr val="154084"/>
              </a:gs>
              <a:gs pos="100000">
                <a:srgbClr val="8CAAC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7665" y="4586605"/>
            <a:ext cx="6624955" cy="884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3600" b="1">
                <a:solidFill>
                  <a:schemeClr val="tx1"/>
                </a:solidFill>
                <a:effectLst/>
              </a:rPr>
              <a:t>深圳市尚达微电子有限公司</a:t>
            </a:r>
            <a:endParaRPr lang="zh-CN" altLang="en-US" sz="3600" b="1">
              <a:solidFill>
                <a:schemeClr val="tx1"/>
              </a:solidFill>
              <a:effectLst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99656" y="498764"/>
            <a:ext cx="243320" cy="873028"/>
            <a:chOff x="699655" y="498763"/>
            <a:chExt cx="408709" cy="1466441"/>
          </a:xfrm>
          <a:solidFill>
            <a:srgbClr val="1F5ADF"/>
          </a:solidFill>
        </p:grpSpPr>
        <p:sp>
          <p:nvSpPr>
            <p:cNvPr id="3" name="椭圆 2"/>
            <p:cNvSpPr/>
            <p:nvPr/>
          </p:nvSpPr>
          <p:spPr>
            <a:xfrm>
              <a:off x="706582" y="498763"/>
              <a:ext cx="401782" cy="4017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9655" y="1031092"/>
              <a:ext cx="401782" cy="4017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706582" y="1563422"/>
              <a:ext cx="401782" cy="4017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圆: 空心 17"/>
          <p:cNvSpPr/>
          <p:nvPr/>
        </p:nvSpPr>
        <p:spPr>
          <a:xfrm>
            <a:off x="11235516" y="-538717"/>
            <a:ext cx="1614055" cy="1614055"/>
          </a:xfrm>
          <a:prstGeom prst="donut">
            <a:avLst>
              <a:gd name="adj" fmla="val 22042"/>
            </a:avLst>
          </a:prstGeom>
          <a:gradFill>
            <a:gsLst>
              <a:gs pos="0">
                <a:srgbClr val="154084"/>
              </a:gs>
              <a:gs pos="100000">
                <a:srgbClr val="8CAAC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379883" y="5851843"/>
            <a:ext cx="5662660" cy="1614055"/>
          </a:xfrm>
          <a:custGeom>
            <a:avLst/>
            <a:gdLst>
              <a:gd name="connsiteX0" fmla="*/ 0 w 8562110"/>
              <a:gd name="connsiteY0" fmla="*/ 2646219 h 5292437"/>
              <a:gd name="connsiteX1" fmla="*/ 4281055 w 8562110"/>
              <a:gd name="connsiteY1" fmla="*/ 0 h 5292437"/>
              <a:gd name="connsiteX2" fmla="*/ 8562110 w 8562110"/>
              <a:gd name="connsiteY2" fmla="*/ 2646219 h 5292437"/>
              <a:gd name="connsiteX3" fmla="*/ 4281055 w 8562110"/>
              <a:gd name="connsiteY3" fmla="*/ 5292438 h 5292437"/>
              <a:gd name="connsiteX4" fmla="*/ 0 w 8562110"/>
              <a:gd name="connsiteY4" fmla="*/ 2646219 h 5292437"/>
              <a:gd name="connsiteX0-1" fmla="*/ 11024 w 8573134"/>
              <a:gd name="connsiteY0-2" fmla="*/ 3034146 h 5680365"/>
              <a:gd name="connsiteX1-3" fmla="*/ 3446951 w 8573134"/>
              <a:gd name="connsiteY1-4" fmla="*/ 0 h 5680365"/>
              <a:gd name="connsiteX2-5" fmla="*/ 8573134 w 8573134"/>
              <a:gd name="connsiteY2-6" fmla="*/ 3034146 h 5680365"/>
              <a:gd name="connsiteX3-7" fmla="*/ 4292079 w 8573134"/>
              <a:gd name="connsiteY3-8" fmla="*/ 5680365 h 5680365"/>
              <a:gd name="connsiteX4-9" fmla="*/ 11024 w 8573134"/>
              <a:gd name="connsiteY4-10" fmla="*/ 3034146 h 5680365"/>
              <a:gd name="connsiteX0-11" fmla="*/ 4004 w 8566114"/>
              <a:gd name="connsiteY0-12" fmla="*/ 3620658 h 6266877"/>
              <a:gd name="connsiteX1-13" fmla="*/ 3439931 w 8566114"/>
              <a:gd name="connsiteY1-14" fmla="*/ 586512 h 6266877"/>
              <a:gd name="connsiteX2-15" fmla="*/ 8566114 w 8566114"/>
              <a:gd name="connsiteY2-16" fmla="*/ 3620658 h 6266877"/>
              <a:gd name="connsiteX3-17" fmla="*/ 4285059 w 8566114"/>
              <a:gd name="connsiteY3-18" fmla="*/ 6266877 h 6266877"/>
              <a:gd name="connsiteX4-19" fmla="*/ 4004 w 8566114"/>
              <a:gd name="connsiteY4-20" fmla="*/ 3620658 h 6266877"/>
              <a:gd name="connsiteX0-21" fmla="*/ 4004 w 8566114"/>
              <a:gd name="connsiteY0-22" fmla="*/ 3769840 h 6416059"/>
              <a:gd name="connsiteX1-23" fmla="*/ 3439931 w 8566114"/>
              <a:gd name="connsiteY1-24" fmla="*/ 735694 h 6416059"/>
              <a:gd name="connsiteX2-25" fmla="*/ 8566114 w 8566114"/>
              <a:gd name="connsiteY2-26" fmla="*/ 3769840 h 6416059"/>
              <a:gd name="connsiteX3-27" fmla="*/ 4285059 w 8566114"/>
              <a:gd name="connsiteY3-28" fmla="*/ 6416059 h 6416059"/>
              <a:gd name="connsiteX4-29" fmla="*/ 4004 w 8566114"/>
              <a:gd name="connsiteY4-30" fmla="*/ 3769840 h 6416059"/>
              <a:gd name="connsiteX0-31" fmla="*/ 6062 w 7375742"/>
              <a:gd name="connsiteY0-32" fmla="*/ 3034510 h 5680802"/>
              <a:gd name="connsiteX1-33" fmla="*/ 3441989 w 7375742"/>
              <a:gd name="connsiteY1-34" fmla="*/ 364 h 5680802"/>
              <a:gd name="connsiteX2-35" fmla="*/ 7375742 w 7375742"/>
              <a:gd name="connsiteY2-36" fmla="*/ 2957327 h 5680802"/>
              <a:gd name="connsiteX3-37" fmla="*/ 4287117 w 7375742"/>
              <a:gd name="connsiteY3-38" fmla="*/ 5680729 h 5680802"/>
              <a:gd name="connsiteX4-39" fmla="*/ 6062 w 7375742"/>
              <a:gd name="connsiteY4-40" fmla="*/ 3034510 h 5680802"/>
              <a:gd name="connsiteX0-41" fmla="*/ 6062 w 7375742"/>
              <a:gd name="connsiteY0-42" fmla="*/ 4854175 h 7500467"/>
              <a:gd name="connsiteX1-43" fmla="*/ 3441989 w 7375742"/>
              <a:gd name="connsiteY1-44" fmla="*/ 1820029 h 7500467"/>
              <a:gd name="connsiteX2-45" fmla="*/ 7375742 w 7375742"/>
              <a:gd name="connsiteY2-46" fmla="*/ 4776992 h 7500467"/>
              <a:gd name="connsiteX3-47" fmla="*/ 4287117 w 7375742"/>
              <a:gd name="connsiteY3-48" fmla="*/ 7500394 h 7500467"/>
              <a:gd name="connsiteX4-49" fmla="*/ 6062 w 7375742"/>
              <a:gd name="connsiteY4-50" fmla="*/ 4854175 h 7500467"/>
              <a:gd name="connsiteX0-51" fmla="*/ 7332 w 9978677"/>
              <a:gd name="connsiteY0-52" fmla="*/ 4904748 h 7551251"/>
              <a:gd name="connsiteX1-53" fmla="*/ 3443259 w 9978677"/>
              <a:gd name="connsiteY1-54" fmla="*/ 1870602 h 7551251"/>
              <a:gd name="connsiteX2-55" fmla="*/ 9978676 w 9978677"/>
              <a:gd name="connsiteY2-56" fmla="*/ 4750380 h 7551251"/>
              <a:gd name="connsiteX3-57" fmla="*/ 4288387 w 9978677"/>
              <a:gd name="connsiteY3-58" fmla="*/ 7550967 h 7551251"/>
              <a:gd name="connsiteX4-59" fmla="*/ 7332 w 9978677"/>
              <a:gd name="connsiteY4-60" fmla="*/ 4904748 h 7551251"/>
              <a:gd name="connsiteX0-61" fmla="*/ 3284 w 9974629"/>
              <a:gd name="connsiteY0-62" fmla="*/ 5854928 h 8501431"/>
              <a:gd name="connsiteX1-63" fmla="*/ 3439211 w 9974629"/>
              <a:gd name="connsiteY1-64" fmla="*/ 2820782 h 8501431"/>
              <a:gd name="connsiteX2-65" fmla="*/ 9974628 w 9974629"/>
              <a:gd name="connsiteY2-66" fmla="*/ 5700560 h 8501431"/>
              <a:gd name="connsiteX3-67" fmla="*/ 4284339 w 9974629"/>
              <a:gd name="connsiteY3-68" fmla="*/ 8501147 h 8501431"/>
              <a:gd name="connsiteX4-69" fmla="*/ 3284 w 9974629"/>
              <a:gd name="connsiteY4-70" fmla="*/ 5854928 h 8501431"/>
              <a:gd name="connsiteX0-71" fmla="*/ 6638 w 8677152"/>
              <a:gd name="connsiteY0-72" fmla="*/ 5006788 h 7654115"/>
              <a:gd name="connsiteX1-73" fmla="*/ 3442565 w 8677152"/>
              <a:gd name="connsiteY1-74" fmla="*/ 1972642 h 7654115"/>
              <a:gd name="connsiteX2-75" fmla="*/ 8677152 w 8677152"/>
              <a:gd name="connsiteY2-76" fmla="*/ 4698056 h 7654115"/>
              <a:gd name="connsiteX3-77" fmla="*/ 4287693 w 8677152"/>
              <a:gd name="connsiteY3-78" fmla="*/ 7653007 h 7654115"/>
              <a:gd name="connsiteX4-79" fmla="*/ 6638 w 8677152"/>
              <a:gd name="connsiteY4-80" fmla="*/ 5006788 h 7654115"/>
              <a:gd name="connsiteX0-81" fmla="*/ 6638 w 8677152"/>
              <a:gd name="connsiteY0-82" fmla="*/ 6699350 h 9346677"/>
              <a:gd name="connsiteX1-83" fmla="*/ 3442565 w 8677152"/>
              <a:gd name="connsiteY1-84" fmla="*/ 3665204 h 9346677"/>
              <a:gd name="connsiteX2-85" fmla="*/ 8677152 w 8677152"/>
              <a:gd name="connsiteY2-86" fmla="*/ 6390618 h 9346677"/>
              <a:gd name="connsiteX3-87" fmla="*/ 4287693 w 8677152"/>
              <a:gd name="connsiteY3-88" fmla="*/ 9345569 h 9346677"/>
              <a:gd name="connsiteX4-89" fmla="*/ 6638 w 8677152"/>
              <a:gd name="connsiteY4-90" fmla="*/ 6699350 h 9346677"/>
              <a:gd name="connsiteX0-91" fmla="*/ 8516 w 8679030"/>
              <a:gd name="connsiteY0-92" fmla="*/ 7219824 h 9867151"/>
              <a:gd name="connsiteX1-93" fmla="*/ 3444443 w 8679030"/>
              <a:gd name="connsiteY1-94" fmla="*/ 4185678 h 9867151"/>
              <a:gd name="connsiteX2-95" fmla="*/ 8679030 w 8679030"/>
              <a:gd name="connsiteY2-96" fmla="*/ 6911092 h 9867151"/>
              <a:gd name="connsiteX3-97" fmla="*/ 4289571 w 8679030"/>
              <a:gd name="connsiteY3-98" fmla="*/ 9866043 h 9867151"/>
              <a:gd name="connsiteX4-99" fmla="*/ 8516 w 8679030"/>
              <a:gd name="connsiteY4-100" fmla="*/ 7219824 h 9867151"/>
              <a:gd name="connsiteX0-101" fmla="*/ 27997 w 8698511"/>
              <a:gd name="connsiteY0-102" fmla="*/ 6915017 h 9562265"/>
              <a:gd name="connsiteX1-103" fmla="*/ 2938212 w 8698511"/>
              <a:gd name="connsiteY1-104" fmla="*/ 4713498 h 9562265"/>
              <a:gd name="connsiteX2-105" fmla="*/ 8698511 w 8698511"/>
              <a:gd name="connsiteY2-106" fmla="*/ 6606285 h 9562265"/>
              <a:gd name="connsiteX3-107" fmla="*/ 4309052 w 8698511"/>
              <a:gd name="connsiteY3-108" fmla="*/ 9561236 h 9562265"/>
              <a:gd name="connsiteX4-109" fmla="*/ 27997 w 8698511"/>
              <a:gd name="connsiteY4-110" fmla="*/ 6915017 h 9562265"/>
              <a:gd name="connsiteX0-111" fmla="*/ 179234 w 8849748"/>
              <a:gd name="connsiteY0-112" fmla="*/ 6830208 h 9477456"/>
              <a:gd name="connsiteX1-113" fmla="*/ 3089449 w 8849748"/>
              <a:gd name="connsiteY1-114" fmla="*/ 4628689 h 9477456"/>
              <a:gd name="connsiteX2-115" fmla="*/ 8849748 w 8849748"/>
              <a:gd name="connsiteY2-116" fmla="*/ 6521476 h 9477456"/>
              <a:gd name="connsiteX3-117" fmla="*/ 4460289 w 8849748"/>
              <a:gd name="connsiteY3-118" fmla="*/ 9476427 h 9477456"/>
              <a:gd name="connsiteX4-119" fmla="*/ 179234 w 8849748"/>
              <a:gd name="connsiteY4-120" fmla="*/ 6830208 h 9477456"/>
              <a:gd name="connsiteX0-121" fmla="*/ 20495 w 8730437"/>
              <a:gd name="connsiteY0-122" fmla="*/ 6739218 h 9092523"/>
              <a:gd name="connsiteX1-123" fmla="*/ 2970138 w 8730437"/>
              <a:gd name="connsiteY1-124" fmla="*/ 4240330 h 9092523"/>
              <a:gd name="connsiteX2-125" fmla="*/ 8730437 w 8730437"/>
              <a:gd name="connsiteY2-126" fmla="*/ 6133117 h 9092523"/>
              <a:gd name="connsiteX3-127" fmla="*/ 4340978 w 8730437"/>
              <a:gd name="connsiteY3-128" fmla="*/ 9088068 h 9092523"/>
              <a:gd name="connsiteX4-129" fmla="*/ 20495 w 8730437"/>
              <a:gd name="connsiteY4-130" fmla="*/ 6739218 h 9092523"/>
              <a:gd name="connsiteX0-131" fmla="*/ 183534 w 8893476"/>
              <a:gd name="connsiteY0-132" fmla="*/ 6739218 h 9120999"/>
              <a:gd name="connsiteX1-133" fmla="*/ 3133177 w 8893476"/>
              <a:gd name="connsiteY1-134" fmla="*/ 4240330 h 9120999"/>
              <a:gd name="connsiteX2-135" fmla="*/ 8893476 w 8893476"/>
              <a:gd name="connsiteY2-136" fmla="*/ 6133117 h 9120999"/>
              <a:gd name="connsiteX3-137" fmla="*/ 4504017 w 8893476"/>
              <a:gd name="connsiteY3-138" fmla="*/ 9088068 h 9120999"/>
              <a:gd name="connsiteX4-139" fmla="*/ 183534 w 8893476"/>
              <a:gd name="connsiteY4-140" fmla="*/ 6739218 h 9120999"/>
              <a:gd name="connsiteX0-141" fmla="*/ 179703 w 8968502"/>
              <a:gd name="connsiteY0-142" fmla="*/ 7484042 h 9351241"/>
              <a:gd name="connsiteX1-143" fmla="*/ 3208203 w 8968502"/>
              <a:gd name="connsiteY1-144" fmla="*/ 4271475 h 9351241"/>
              <a:gd name="connsiteX2-145" fmla="*/ 8968502 w 8968502"/>
              <a:gd name="connsiteY2-146" fmla="*/ 6164262 h 9351241"/>
              <a:gd name="connsiteX3-147" fmla="*/ 4579043 w 8968502"/>
              <a:gd name="connsiteY3-148" fmla="*/ 9119213 h 9351241"/>
              <a:gd name="connsiteX4-149" fmla="*/ 179703 w 8968502"/>
              <a:gd name="connsiteY4-150" fmla="*/ 7484042 h 93512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968502" h="9351241">
                <a:moveTo>
                  <a:pt x="179703" y="7484042"/>
                </a:moveTo>
                <a:cubicBezTo>
                  <a:pt x="-679624" y="5010833"/>
                  <a:pt x="1743403" y="4491438"/>
                  <a:pt x="3208203" y="4271475"/>
                </a:cubicBezTo>
                <a:cubicBezTo>
                  <a:pt x="4673003" y="4051512"/>
                  <a:pt x="5848603" y="-6368010"/>
                  <a:pt x="8968502" y="6164262"/>
                </a:cubicBezTo>
                <a:cubicBezTo>
                  <a:pt x="8968502" y="7625728"/>
                  <a:pt x="6043843" y="8899250"/>
                  <a:pt x="4579043" y="9119213"/>
                </a:cubicBezTo>
                <a:cubicBezTo>
                  <a:pt x="3114243" y="9339176"/>
                  <a:pt x="1039030" y="9957251"/>
                  <a:pt x="179703" y="7484042"/>
                </a:cubicBezTo>
                <a:close/>
              </a:path>
            </a:pathLst>
          </a:custGeom>
          <a:solidFill>
            <a:srgbClr val="8CA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48028" y="815680"/>
            <a:ext cx="3255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目录</a:t>
            </a: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/content 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3327300" y="1759699"/>
            <a:ext cx="5537704" cy="720000"/>
            <a:chOff x="4265830" y="1785734"/>
            <a:chExt cx="5537704" cy="720000"/>
          </a:xfrm>
        </p:grpSpPr>
        <p:sp>
          <p:nvSpPr>
            <p:cNvPr id="2" name="圆角矩形 15"/>
            <p:cNvSpPr/>
            <p:nvPr/>
          </p:nvSpPr>
          <p:spPr>
            <a:xfrm flipH="1">
              <a:off x="4283600" y="1785734"/>
              <a:ext cx="5519933" cy="720000"/>
            </a:xfrm>
            <a:prstGeom prst="roundRect">
              <a:avLst/>
            </a:prstGeom>
            <a:noFill/>
            <a:ln>
              <a:solidFill>
                <a:srgbClr val="428C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ts val="2400"/>
                </a:lnSpc>
              </a:pPr>
              <a:endParaRPr lang="en-US" altLang="zh-CN" sz="2000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054844" y="1888411"/>
              <a:ext cx="474869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spc="25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25400" dir="2700000" algn="tl" rotWithShape="0">
                      <a:prstClr val="black">
                        <a:alpha val="10000"/>
                      </a:prstClr>
                    </a:outerShdw>
                  </a:effectLst>
                  <a:cs typeface="+mn-ea"/>
                  <a:sym typeface="+mn-lt"/>
                </a:rPr>
                <a:t>尚达微概况</a:t>
              </a:r>
              <a:endParaRPr lang="zh-CN" altLang="en-US" sz="2800" spc="2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任意多边形 32"/>
            <p:cNvSpPr/>
            <p:nvPr/>
          </p:nvSpPr>
          <p:spPr bwMode="auto">
            <a:xfrm>
              <a:off x="4266831" y="1785734"/>
              <a:ext cx="788013" cy="720000"/>
            </a:xfrm>
            <a:custGeom>
              <a:avLst/>
              <a:gdLst>
                <a:gd name="connsiteX0" fmla="*/ 136166 w 788013"/>
                <a:gd name="connsiteY0" fmla="*/ 0 h 720000"/>
                <a:gd name="connsiteX1" fmla="*/ 177211 w 788013"/>
                <a:gd name="connsiteY1" fmla="*/ 0 h 720000"/>
                <a:gd name="connsiteX2" fmla="*/ 586533 w 788013"/>
                <a:gd name="connsiteY2" fmla="*/ 0 h 720000"/>
                <a:gd name="connsiteX3" fmla="*/ 788013 w 788013"/>
                <a:gd name="connsiteY3" fmla="*/ 0 h 720000"/>
                <a:gd name="connsiteX4" fmla="*/ 788013 w 788013"/>
                <a:gd name="connsiteY4" fmla="*/ 720000 h 720000"/>
                <a:gd name="connsiteX5" fmla="*/ 586533 w 788013"/>
                <a:gd name="connsiteY5" fmla="*/ 720000 h 720000"/>
                <a:gd name="connsiteX6" fmla="*/ 177211 w 788013"/>
                <a:gd name="connsiteY6" fmla="*/ 720000 h 720000"/>
                <a:gd name="connsiteX7" fmla="*/ 136166 w 788013"/>
                <a:gd name="connsiteY7" fmla="*/ 720000 h 720000"/>
                <a:gd name="connsiteX8" fmla="*/ 0 w 788013"/>
                <a:gd name="connsiteY8" fmla="*/ 583834 h 720000"/>
                <a:gd name="connsiteX9" fmla="*/ 0 w 788013"/>
                <a:gd name="connsiteY9" fmla="*/ 136166 h 720000"/>
                <a:gd name="connsiteX10" fmla="*/ 136166 w 788013"/>
                <a:gd name="connsiteY10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013" h="720000">
                  <a:moveTo>
                    <a:pt x="136166" y="0"/>
                  </a:moveTo>
                  <a:lnTo>
                    <a:pt x="177211" y="0"/>
                  </a:lnTo>
                  <a:lnTo>
                    <a:pt x="586533" y="0"/>
                  </a:lnTo>
                  <a:lnTo>
                    <a:pt x="788013" y="0"/>
                  </a:lnTo>
                  <a:lnTo>
                    <a:pt x="788013" y="720000"/>
                  </a:lnTo>
                  <a:lnTo>
                    <a:pt x="586533" y="720000"/>
                  </a:lnTo>
                  <a:lnTo>
                    <a:pt x="177211" y="720000"/>
                  </a:lnTo>
                  <a:lnTo>
                    <a:pt x="136166" y="720000"/>
                  </a:lnTo>
                  <a:cubicBezTo>
                    <a:pt x="60964" y="720000"/>
                    <a:pt x="0" y="659036"/>
                    <a:pt x="0" y="583834"/>
                  </a:cubicBezTo>
                  <a:lnTo>
                    <a:pt x="0" y="136166"/>
                  </a:lnTo>
                  <a:cubicBezTo>
                    <a:pt x="0" y="60964"/>
                    <a:pt x="60964" y="0"/>
                    <a:pt x="136166" y="0"/>
                  </a:cubicBezTo>
                  <a:close/>
                </a:path>
              </a:pathLst>
            </a:custGeom>
            <a:solidFill>
              <a:srgbClr val="428C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265830" y="1840283"/>
              <a:ext cx="7890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spc="300" dirty="0">
                  <a:solidFill>
                    <a:schemeClr val="bg1"/>
                  </a:solidFill>
                  <a:effectLst>
                    <a:outerShdw blurRad="38100" dist="25400" dir="2700000" algn="tl" rotWithShape="0">
                      <a:prstClr val="black">
                        <a:alpha val="30000"/>
                      </a:prstClr>
                    </a:outerShdw>
                  </a:effectLst>
                  <a:cs typeface="+mn-ea"/>
                  <a:sym typeface="+mn-lt"/>
                </a:rPr>
                <a:t>一</a:t>
              </a:r>
              <a:endParaRPr lang="zh-CN" altLang="en-US" sz="3200" spc="300" dirty="0"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3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327300" y="2817655"/>
            <a:ext cx="5537704" cy="720000"/>
            <a:chOff x="4265830" y="2843690"/>
            <a:chExt cx="5537704" cy="720000"/>
          </a:xfrm>
        </p:grpSpPr>
        <p:sp>
          <p:nvSpPr>
            <p:cNvPr id="10" name="圆角矩形 35"/>
            <p:cNvSpPr/>
            <p:nvPr/>
          </p:nvSpPr>
          <p:spPr>
            <a:xfrm flipH="1">
              <a:off x="4283600" y="2843690"/>
              <a:ext cx="5519933" cy="720000"/>
            </a:xfrm>
            <a:prstGeom prst="roundRect">
              <a:avLst/>
            </a:prstGeom>
            <a:noFill/>
            <a:ln>
              <a:solidFill>
                <a:srgbClr val="428C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ts val="2400"/>
                </a:lnSpc>
              </a:pPr>
              <a:endParaRPr lang="en-US" altLang="zh-CN" sz="2000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054844" y="2946367"/>
              <a:ext cx="474869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spc="25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25400" dir="2700000" algn="tl" rotWithShape="0">
                      <a:prstClr val="black">
                        <a:alpha val="10000"/>
                      </a:prstClr>
                    </a:outerShdw>
                  </a:effectLst>
                  <a:cs typeface="+mn-ea"/>
                  <a:sym typeface="+mn-lt"/>
                </a:rPr>
                <a:t>代理产品介绍及应用</a:t>
              </a:r>
              <a:endParaRPr lang="zh-CN" altLang="en-US" sz="2800" spc="2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任意多边形 37"/>
            <p:cNvSpPr/>
            <p:nvPr/>
          </p:nvSpPr>
          <p:spPr bwMode="auto">
            <a:xfrm>
              <a:off x="4266831" y="2843690"/>
              <a:ext cx="788013" cy="720000"/>
            </a:xfrm>
            <a:custGeom>
              <a:avLst/>
              <a:gdLst>
                <a:gd name="connsiteX0" fmla="*/ 136166 w 788013"/>
                <a:gd name="connsiteY0" fmla="*/ 0 h 720000"/>
                <a:gd name="connsiteX1" fmla="*/ 177211 w 788013"/>
                <a:gd name="connsiteY1" fmla="*/ 0 h 720000"/>
                <a:gd name="connsiteX2" fmla="*/ 586533 w 788013"/>
                <a:gd name="connsiteY2" fmla="*/ 0 h 720000"/>
                <a:gd name="connsiteX3" fmla="*/ 788013 w 788013"/>
                <a:gd name="connsiteY3" fmla="*/ 0 h 720000"/>
                <a:gd name="connsiteX4" fmla="*/ 788013 w 788013"/>
                <a:gd name="connsiteY4" fmla="*/ 720000 h 720000"/>
                <a:gd name="connsiteX5" fmla="*/ 586533 w 788013"/>
                <a:gd name="connsiteY5" fmla="*/ 720000 h 720000"/>
                <a:gd name="connsiteX6" fmla="*/ 177211 w 788013"/>
                <a:gd name="connsiteY6" fmla="*/ 720000 h 720000"/>
                <a:gd name="connsiteX7" fmla="*/ 136166 w 788013"/>
                <a:gd name="connsiteY7" fmla="*/ 720000 h 720000"/>
                <a:gd name="connsiteX8" fmla="*/ 0 w 788013"/>
                <a:gd name="connsiteY8" fmla="*/ 583834 h 720000"/>
                <a:gd name="connsiteX9" fmla="*/ 0 w 788013"/>
                <a:gd name="connsiteY9" fmla="*/ 136166 h 720000"/>
                <a:gd name="connsiteX10" fmla="*/ 136166 w 788013"/>
                <a:gd name="connsiteY10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013" h="720000">
                  <a:moveTo>
                    <a:pt x="136166" y="0"/>
                  </a:moveTo>
                  <a:lnTo>
                    <a:pt x="177211" y="0"/>
                  </a:lnTo>
                  <a:lnTo>
                    <a:pt x="586533" y="0"/>
                  </a:lnTo>
                  <a:lnTo>
                    <a:pt x="788013" y="0"/>
                  </a:lnTo>
                  <a:lnTo>
                    <a:pt x="788013" y="720000"/>
                  </a:lnTo>
                  <a:lnTo>
                    <a:pt x="586533" y="720000"/>
                  </a:lnTo>
                  <a:lnTo>
                    <a:pt x="177211" y="720000"/>
                  </a:lnTo>
                  <a:lnTo>
                    <a:pt x="136166" y="720000"/>
                  </a:lnTo>
                  <a:cubicBezTo>
                    <a:pt x="60964" y="720000"/>
                    <a:pt x="0" y="659036"/>
                    <a:pt x="0" y="583834"/>
                  </a:cubicBezTo>
                  <a:lnTo>
                    <a:pt x="0" y="136166"/>
                  </a:lnTo>
                  <a:cubicBezTo>
                    <a:pt x="0" y="60964"/>
                    <a:pt x="60964" y="0"/>
                    <a:pt x="136166" y="0"/>
                  </a:cubicBezTo>
                  <a:close/>
                </a:path>
              </a:pathLst>
            </a:custGeom>
            <a:solidFill>
              <a:srgbClr val="428C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265830" y="2898239"/>
              <a:ext cx="7890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spc="300" dirty="0">
                  <a:solidFill>
                    <a:schemeClr val="bg1"/>
                  </a:solidFill>
                  <a:effectLst>
                    <a:outerShdw blurRad="38100" dist="25400" dir="2700000" algn="tl" rotWithShape="0">
                      <a:prstClr val="black">
                        <a:alpha val="30000"/>
                      </a:prstClr>
                    </a:outerShdw>
                  </a:effectLst>
                  <a:cs typeface="+mn-ea"/>
                  <a:sym typeface="+mn-lt"/>
                </a:rPr>
                <a:t>二</a:t>
              </a:r>
              <a:endParaRPr lang="zh-CN" altLang="en-US" sz="3200" spc="300" dirty="0"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3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327300" y="4933568"/>
            <a:ext cx="5644817" cy="720000"/>
            <a:chOff x="4265830" y="4959603"/>
            <a:chExt cx="5644817" cy="720000"/>
          </a:xfrm>
        </p:grpSpPr>
        <p:sp>
          <p:nvSpPr>
            <p:cNvPr id="13" name="圆角矩形 45"/>
            <p:cNvSpPr/>
            <p:nvPr/>
          </p:nvSpPr>
          <p:spPr>
            <a:xfrm flipH="1">
              <a:off x="4283600" y="4959603"/>
              <a:ext cx="5519933" cy="720000"/>
            </a:xfrm>
            <a:prstGeom prst="roundRect">
              <a:avLst/>
            </a:prstGeom>
            <a:noFill/>
            <a:ln>
              <a:solidFill>
                <a:srgbClr val="428C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ts val="2400"/>
                </a:lnSpc>
              </a:pPr>
              <a:endParaRPr lang="en-US" altLang="zh-CN" sz="2000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054844" y="5062280"/>
              <a:ext cx="485580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spc="25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25400" dir="2700000" algn="tl" rotWithShape="0">
                      <a:prstClr val="black">
                        <a:alpha val="10000"/>
                      </a:prstClr>
                    </a:outerShdw>
                  </a:effectLst>
                  <a:cs typeface="+mn-ea"/>
                  <a:sym typeface="+mn-lt"/>
                </a:rPr>
                <a:t>客户展示</a:t>
              </a:r>
              <a:endParaRPr lang="zh-CN" altLang="en-US" sz="2800" spc="2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任意多边形 47"/>
            <p:cNvSpPr/>
            <p:nvPr/>
          </p:nvSpPr>
          <p:spPr bwMode="auto">
            <a:xfrm>
              <a:off x="4266831" y="4959603"/>
              <a:ext cx="788013" cy="720000"/>
            </a:xfrm>
            <a:custGeom>
              <a:avLst/>
              <a:gdLst>
                <a:gd name="connsiteX0" fmla="*/ 136166 w 788013"/>
                <a:gd name="connsiteY0" fmla="*/ 0 h 720000"/>
                <a:gd name="connsiteX1" fmla="*/ 177211 w 788013"/>
                <a:gd name="connsiteY1" fmla="*/ 0 h 720000"/>
                <a:gd name="connsiteX2" fmla="*/ 586533 w 788013"/>
                <a:gd name="connsiteY2" fmla="*/ 0 h 720000"/>
                <a:gd name="connsiteX3" fmla="*/ 788013 w 788013"/>
                <a:gd name="connsiteY3" fmla="*/ 0 h 720000"/>
                <a:gd name="connsiteX4" fmla="*/ 788013 w 788013"/>
                <a:gd name="connsiteY4" fmla="*/ 720000 h 720000"/>
                <a:gd name="connsiteX5" fmla="*/ 586533 w 788013"/>
                <a:gd name="connsiteY5" fmla="*/ 720000 h 720000"/>
                <a:gd name="connsiteX6" fmla="*/ 177211 w 788013"/>
                <a:gd name="connsiteY6" fmla="*/ 720000 h 720000"/>
                <a:gd name="connsiteX7" fmla="*/ 136166 w 788013"/>
                <a:gd name="connsiteY7" fmla="*/ 720000 h 720000"/>
                <a:gd name="connsiteX8" fmla="*/ 0 w 788013"/>
                <a:gd name="connsiteY8" fmla="*/ 583834 h 720000"/>
                <a:gd name="connsiteX9" fmla="*/ 0 w 788013"/>
                <a:gd name="connsiteY9" fmla="*/ 136166 h 720000"/>
                <a:gd name="connsiteX10" fmla="*/ 136166 w 788013"/>
                <a:gd name="connsiteY10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013" h="720000">
                  <a:moveTo>
                    <a:pt x="136166" y="0"/>
                  </a:moveTo>
                  <a:lnTo>
                    <a:pt x="177211" y="0"/>
                  </a:lnTo>
                  <a:lnTo>
                    <a:pt x="586533" y="0"/>
                  </a:lnTo>
                  <a:lnTo>
                    <a:pt x="788013" y="0"/>
                  </a:lnTo>
                  <a:lnTo>
                    <a:pt x="788013" y="720000"/>
                  </a:lnTo>
                  <a:lnTo>
                    <a:pt x="586533" y="720000"/>
                  </a:lnTo>
                  <a:lnTo>
                    <a:pt x="177211" y="720000"/>
                  </a:lnTo>
                  <a:lnTo>
                    <a:pt x="136166" y="720000"/>
                  </a:lnTo>
                  <a:cubicBezTo>
                    <a:pt x="60964" y="720000"/>
                    <a:pt x="0" y="659036"/>
                    <a:pt x="0" y="583834"/>
                  </a:cubicBezTo>
                  <a:lnTo>
                    <a:pt x="0" y="136166"/>
                  </a:lnTo>
                  <a:cubicBezTo>
                    <a:pt x="0" y="60964"/>
                    <a:pt x="60964" y="0"/>
                    <a:pt x="136166" y="0"/>
                  </a:cubicBezTo>
                  <a:close/>
                </a:path>
              </a:pathLst>
            </a:custGeom>
            <a:solidFill>
              <a:srgbClr val="428C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265830" y="5014152"/>
              <a:ext cx="8068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spc="300" dirty="0">
                  <a:solidFill>
                    <a:schemeClr val="bg1"/>
                  </a:solidFill>
                  <a:effectLst>
                    <a:outerShdw blurRad="38100" dist="25400" dir="2700000" algn="tl" rotWithShape="0">
                      <a:prstClr val="black">
                        <a:alpha val="30000"/>
                      </a:prstClr>
                    </a:outerShdw>
                  </a:effectLst>
                  <a:cs typeface="+mn-ea"/>
                  <a:sym typeface="+mn-lt"/>
                </a:rPr>
                <a:t>四</a:t>
              </a:r>
              <a:endParaRPr lang="zh-CN" altLang="en-US" sz="3200" spc="300" dirty="0"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3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327300" y="3875611"/>
            <a:ext cx="5537704" cy="720000"/>
            <a:chOff x="4265830" y="3901646"/>
            <a:chExt cx="5537704" cy="720000"/>
          </a:xfrm>
        </p:grpSpPr>
        <p:sp>
          <p:nvSpPr>
            <p:cNvPr id="22" name="圆角矩形 40"/>
            <p:cNvSpPr/>
            <p:nvPr/>
          </p:nvSpPr>
          <p:spPr>
            <a:xfrm flipH="1">
              <a:off x="4283600" y="3901646"/>
              <a:ext cx="5519933" cy="720000"/>
            </a:xfrm>
            <a:prstGeom prst="roundRect">
              <a:avLst/>
            </a:prstGeom>
            <a:noFill/>
            <a:ln>
              <a:solidFill>
                <a:srgbClr val="428C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ts val="2400"/>
                </a:lnSpc>
              </a:pPr>
              <a:endParaRPr lang="en-US" altLang="zh-CN" sz="2000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054844" y="4004323"/>
              <a:ext cx="474869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spc="25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25400" dir="2700000" algn="tl" rotWithShape="0">
                      <a:prstClr val="black">
                        <a:alpha val="10000"/>
                      </a:prstClr>
                    </a:outerShdw>
                  </a:effectLst>
                  <a:cs typeface="+mn-ea"/>
                  <a:sym typeface="+mn-lt"/>
                </a:rPr>
                <a:t>代理证书及资质</a:t>
              </a:r>
              <a:endParaRPr lang="zh-CN" altLang="en-US" sz="2800" spc="2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1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任意多边形 42"/>
            <p:cNvSpPr/>
            <p:nvPr/>
          </p:nvSpPr>
          <p:spPr bwMode="auto">
            <a:xfrm>
              <a:off x="4266831" y="3901646"/>
              <a:ext cx="788013" cy="720000"/>
            </a:xfrm>
            <a:custGeom>
              <a:avLst/>
              <a:gdLst>
                <a:gd name="connsiteX0" fmla="*/ 136166 w 788013"/>
                <a:gd name="connsiteY0" fmla="*/ 0 h 720000"/>
                <a:gd name="connsiteX1" fmla="*/ 177211 w 788013"/>
                <a:gd name="connsiteY1" fmla="*/ 0 h 720000"/>
                <a:gd name="connsiteX2" fmla="*/ 586533 w 788013"/>
                <a:gd name="connsiteY2" fmla="*/ 0 h 720000"/>
                <a:gd name="connsiteX3" fmla="*/ 788013 w 788013"/>
                <a:gd name="connsiteY3" fmla="*/ 0 h 720000"/>
                <a:gd name="connsiteX4" fmla="*/ 788013 w 788013"/>
                <a:gd name="connsiteY4" fmla="*/ 720000 h 720000"/>
                <a:gd name="connsiteX5" fmla="*/ 586533 w 788013"/>
                <a:gd name="connsiteY5" fmla="*/ 720000 h 720000"/>
                <a:gd name="connsiteX6" fmla="*/ 177211 w 788013"/>
                <a:gd name="connsiteY6" fmla="*/ 720000 h 720000"/>
                <a:gd name="connsiteX7" fmla="*/ 136166 w 788013"/>
                <a:gd name="connsiteY7" fmla="*/ 720000 h 720000"/>
                <a:gd name="connsiteX8" fmla="*/ 0 w 788013"/>
                <a:gd name="connsiteY8" fmla="*/ 583834 h 720000"/>
                <a:gd name="connsiteX9" fmla="*/ 0 w 788013"/>
                <a:gd name="connsiteY9" fmla="*/ 136166 h 720000"/>
                <a:gd name="connsiteX10" fmla="*/ 136166 w 788013"/>
                <a:gd name="connsiteY10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013" h="720000">
                  <a:moveTo>
                    <a:pt x="136166" y="0"/>
                  </a:moveTo>
                  <a:lnTo>
                    <a:pt x="177211" y="0"/>
                  </a:lnTo>
                  <a:lnTo>
                    <a:pt x="586533" y="0"/>
                  </a:lnTo>
                  <a:lnTo>
                    <a:pt x="788013" y="0"/>
                  </a:lnTo>
                  <a:lnTo>
                    <a:pt x="788013" y="720000"/>
                  </a:lnTo>
                  <a:lnTo>
                    <a:pt x="586533" y="720000"/>
                  </a:lnTo>
                  <a:lnTo>
                    <a:pt x="177211" y="720000"/>
                  </a:lnTo>
                  <a:lnTo>
                    <a:pt x="136166" y="720000"/>
                  </a:lnTo>
                  <a:cubicBezTo>
                    <a:pt x="60964" y="720000"/>
                    <a:pt x="0" y="659036"/>
                    <a:pt x="0" y="583834"/>
                  </a:cubicBezTo>
                  <a:lnTo>
                    <a:pt x="0" y="136166"/>
                  </a:lnTo>
                  <a:cubicBezTo>
                    <a:pt x="0" y="60964"/>
                    <a:pt x="60964" y="0"/>
                    <a:pt x="136166" y="0"/>
                  </a:cubicBezTo>
                  <a:close/>
                </a:path>
              </a:pathLst>
            </a:custGeom>
            <a:solidFill>
              <a:srgbClr val="428C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265830" y="3956195"/>
              <a:ext cx="7890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spc="300" dirty="0">
                  <a:solidFill>
                    <a:schemeClr val="bg1"/>
                  </a:solidFill>
                  <a:effectLst>
                    <a:outerShdw blurRad="38100" dist="25400" dir="2700000" algn="tl" rotWithShape="0">
                      <a:prstClr val="black">
                        <a:alpha val="30000"/>
                      </a:prstClr>
                    </a:outerShdw>
                  </a:effectLst>
                  <a:cs typeface="+mn-ea"/>
                  <a:sym typeface="+mn-lt"/>
                </a:rPr>
                <a:t>三</a:t>
              </a:r>
              <a:endParaRPr lang="zh-CN" altLang="en-US" sz="3200" spc="300" dirty="0"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3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>
          <a:xfrm>
            <a:off x="853793" y="228724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公司简介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圆: 空心 9"/>
          <p:cNvSpPr/>
          <p:nvPr/>
        </p:nvSpPr>
        <p:spPr>
          <a:xfrm>
            <a:off x="-395785" y="-319358"/>
            <a:ext cx="1072157" cy="1072157"/>
          </a:xfrm>
          <a:prstGeom prst="donut">
            <a:avLst>
              <a:gd name="adj" fmla="val 20067"/>
            </a:avLst>
          </a:prstGeom>
          <a:gradFill>
            <a:gsLst>
              <a:gs pos="0">
                <a:srgbClr val="154084"/>
              </a:gs>
              <a:gs pos="100000">
                <a:srgbClr val="8CAAC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6466" y="4661840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chemeClr val="bg1"/>
                </a:solidFill>
                <a:cs typeface="+mn-ea"/>
                <a:sym typeface="+mn-lt"/>
              </a:rPr>
              <a:t>“</a:t>
            </a:r>
            <a:endParaRPr sz="11500" spc="2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74143" y="5549556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1500" spc="225" dirty="0">
                <a:solidFill>
                  <a:schemeClr val="bg1"/>
                </a:solidFill>
                <a:cs typeface="+mn-ea"/>
                <a:sym typeface="+mn-lt"/>
              </a:rPr>
              <a:t>”</a:t>
            </a:r>
            <a:endParaRPr sz="11500" spc="2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43957" y="5090176"/>
            <a:ext cx="8069188" cy="116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155699" y="1274826"/>
            <a:ext cx="8595360" cy="447675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p>
            <a:pPr marL="149860" marR="5080" indent="304800">
              <a:lnSpc>
                <a:spcPct val="101000"/>
              </a:lnSpc>
              <a:spcBef>
                <a:spcPts val="65"/>
              </a:spcBef>
            </a:pPr>
            <a:r>
              <a:rPr sz="2400" spc="-5" dirty="0"/>
              <a:t>深圳</a:t>
            </a:r>
            <a:r>
              <a:rPr lang="zh-CN" sz="2400" spc="-5" dirty="0"/>
              <a:t>市尚达微电子有限</a:t>
            </a:r>
            <a:r>
              <a:rPr sz="2400" spc="-5" dirty="0"/>
              <a:t>公司</a:t>
            </a:r>
            <a:r>
              <a:rPr lang="zh-CN" sz="2400" spc="-5" dirty="0"/>
              <a:t>成立于</a:t>
            </a:r>
            <a:r>
              <a:rPr lang="en-US" altLang="zh-CN" sz="2400" spc="-5" dirty="0"/>
              <a:t>2022</a:t>
            </a:r>
            <a:r>
              <a:rPr lang="zh-CN" altLang="en-US" sz="2400" spc="-5" dirty="0"/>
              <a:t>年，公司</a:t>
            </a:r>
            <a:r>
              <a:rPr sz="2400" spc="-5" dirty="0"/>
              <a:t>专注于以代理高端电子元器件</a:t>
            </a:r>
            <a:r>
              <a:rPr lang="zh-CN" sz="2400" spc="-5" dirty="0"/>
              <a:t>为主要业务</a:t>
            </a:r>
            <a:r>
              <a:rPr sz="2400" spc="-5" dirty="0"/>
              <a:t>，公司目前</a:t>
            </a:r>
            <a:r>
              <a:rPr lang="zh-CN" sz="2400" spc="-5" dirty="0"/>
              <a:t>主要有海速芯和必易微两条</a:t>
            </a:r>
            <a:r>
              <a:rPr sz="2400" spc="-5" dirty="0"/>
              <a:t>产品</a:t>
            </a:r>
            <a:r>
              <a:rPr sz="2400" spc="5" dirty="0"/>
              <a:t>线</a:t>
            </a:r>
            <a:r>
              <a:rPr sz="2400" spc="-5" dirty="0"/>
              <a:t>，</a:t>
            </a:r>
            <a:r>
              <a:rPr lang="zh-CN" sz="2400" spc="-5" dirty="0"/>
              <a:t>产品可覆盖多个行业应用领域</a:t>
            </a:r>
            <a:r>
              <a:rPr sz="2400" spc="-5" dirty="0"/>
              <a:t>。</a:t>
            </a:r>
            <a:endParaRPr sz="2400" spc="-5" dirty="0"/>
          </a:p>
          <a:p>
            <a:pPr marL="137160">
              <a:lnSpc>
                <a:spcPct val="100000"/>
              </a:lnSpc>
              <a:spcBef>
                <a:spcPts val="30"/>
              </a:spcBef>
            </a:pPr>
            <a:endParaRPr sz="2400"/>
          </a:p>
          <a:p>
            <a:pPr marL="149860" marR="58420" indent="254000">
              <a:lnSpc>
                <a:spcPct val="100000"/>
              </a:lnSpc>
            </a:pPr>
            <a:r>
              <a:rPr lang="zh-CN" sz="2400" spc="-5" dirty="0"/>
              <a:t>公司目前的</a:t>
            </a:r>
            <a:r>
              <a:rPr sz="2400" spc="-5" dirty="0"/>
              <a:t>客户群跨及家电、网络通讯、安防、电源、工控、消费电子等市场，展望未来仍会持续争取全球国际大厂的代理合约权，提供客户更丰富的产品选择、专业的技术服务支持，成为供货商与客户的最佳合作伙伴。</a:t>
            </a:r>
            <a:endParaRPr sz="2400" spc="-5" dirty="0"/>
          </a:p>
          <a:p>
            <a:pPr marL="137160">
              <a:lnSpc>
                <a:spcPct val="100000"/>
              </a:lnSpc>
              <a:spcBef>
                <a:spcPts val="60"/>
              </a:spcBef>
            </a:pPr>
            <a:endParaRPr sz="2400"/>
          </a:p>
          <a:p>
            <a:pPr marL="174625" marR="4080510" indent="0">
              <a:lnSpc>
                <a:spcPct val="100000"/>
              </a:lnSpc>
              <a:buNone/>
            </a:pPr>
            <a:r>
              <a:rPr sz="2400" spc="-10" dirty="0">
                <a:solidFill>
                  <a:srgbClr val="00A800"/>
                </a:solidFill>
                <a:latin typeface="Arial" panose="020B0604020202020204"/>
                <a:cs typeface="Arial" panose="020B0604020202020204"/>
                <a:hlinkClick r:id="rId2"/>
              </a:rPr>
              <a:t> </a:t>
            </a:r>
            <a:endParaRPr sz="2400" spc="-10" dirty="0">
              <a:solidFill>
                <a:srgbClr val="00A800"/>
              </a:solidFill>
              <a:latin typeface="Arial" panose="020B0604020202020204"/>
              <a:cs typeface="Arial" panose="020B0604020202020204"/>
              <a:hlinkClick r:id="rId2"/>
            </a:endParaRPr>
          </a:p>
          <a:p>
            <a:pPr marL="403225" marR="4080510">
              <a:lnSpc>
                <a:spcPct val="100000"/>
              </a:lnSpc>
            </a:pPr>
            <a:endParaRPr sz="2400" u="heavy" spc="-10" dirty="0">
              <a:solidFill>
                <a:srgbClr val="00A800"/>
              </a:solidFill>
              <a:uFill>
                <a:solidFill>
                  <a:srgbClr val="00A800"/>
                </a:solidFill>
              </a:uFill>
              <a:latin typeface="Arial" panose="020B0604020202020204"/>
              <a:cs typeface="Arial" panose="020B0604020202020204"/>
              <a:hlinkClick r:id="rId3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  <p:bldP spid="7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150"/>
          <p:cNvSpPr/>
          <p:nvPr/>
        </p:nvSpPr>
        <p:spPr bwMode="auto">
          <a:xfrm>
            <a:off x="6823552" y="3272833"/>
            <a:ext cx="784713" cy="585319"/>
          </a:xfrm>
          <a:custGeom>
            <a:avLst/>
            <a:gdLst>
              <a:gd name="T0" fmla="*/ 379 w 974"/>
              <a:gd name="T1" fmla="*/ 0 h 728"/>
              <a:gd name="T2" fmla="*/ 385 w 974"/>
              <a:gd name="T3" fmla="*/ 19 h 728"/>
              <a:gd name="T4" fmla="*/ 390 w 974"/>
              <a:gd name="T5" fmla="*/ 48 h 728"/>
              <a:gd name="T6" fmla="*/ 390 w 974"/>
              <a:gd name="T7" fmla="*/ 73 h 728"/>
              <a:gd name="T8" fmla="*/ 385 w 974"/>
              <a:gd name="T9" fmla="*/ 91 h 728"/>
              <a:gd name="T10" fmla="*/ 382 w 974"/>
              <a:gd name="T11" fmla="*/ 99 h 728"/>
              <a:gd name="T12" fmla="*/ 372 w 974"/>
              <a:gd name="T13" fmla="*/ 121 h 728"/>
              <a:gd name="T14" fmla="*/ 364 w 974"/>
              <a:gd name="T15" fmla="*/ 135 h 728"/>
              <a:gd name="T16" fmla="*/ 349 w 974"/>
              <a:gd name="T17" fmla="*/ 147 h 728"/>
              <a:gd name="T18" fmla="*/ 323 w 974"/>
              <a:gd name="T19" fmla="*/ 158 h 728"/>
              <a:gd name="T20" fmla="*/ 283 w 974"/>
              <a:gd name="T21" fmla="*/ 165 h 728"/>
              <a:gd name="T22" fmla="*/ 227 w 974"/>
              <a:gd name="T23" fmla="*/ 172 h 728"/>
              <a:gd name="T24" fmla="*/ 147 w 974"/>
              <a:gd name="T25" fmla="*/ 175 h 728"/>
              <a:gd name="T26" fmla="*/ 99 w 974"/>
              <a:gd name="T27" fmla="*/ 175 h 728"/>
              <a:gd name="T28" fmla="*/ 83 w 974"/>
              <a:gd name="T29" fmla="*/ 179 h 728"/>
              <a:gd name="T30" fmla="*/ 57 w 974"/>
              <a:gd name="T31" fmla="*/ 190 h 728"/>
              <a:gd name="T32" fmla="*/ 39 w 974"/>
              <a:gd name="T33" fmla="*/ 203 h 728"/>
              <a:gd name="T34" fmla="*/ 22 w 974"/>
              <a:gd name="T35" fmla="*/ 222 h 728"/>
              <a:gd name="T36" fmla="*/ 8 w 974"/>
              <a:gd name="T37" fmla="*/ 248 h 728"/>
              <a:gd name="T38" fmla="*/ 1 w 974"/>
              <a:gd name="T39" fmla="*/ 281 h 728"/>
              <a:gd name="T40" fmla="*/ 0 w 974"/>
              <a:gd name="T41" fmla="*/ 300 h 728"/>
              <a:gd name="T42" fmla="*/ 1 w 974"/>
              <a:gd name="T43" fmla="*/ 556 h 728"/>
              <a:gd name="T44" fmla="*/ 543 w 974"/>
              <a:gd name="T45" fmla="*/ 728 h 728"/>
              <a:gd name="T46" fmla="*/ 974 w 974"/>
              <a:gd name="T47" fmla="*/ 728 h 728"/>
              <a:gd name="T48" fmla="*/ 973 w 974"/>
              <a:gd name="T49" fmla="*/ 414 h 728"/>
              <a:gd name="T50" fmla="*/ 974 w 974"/>
              <a:gd name="T51" fmla="*/ 300 h 728"/>
              <a:gd name="T52" fmla="*/ 971 w 974"/>
              <a:gd name="T53" fmla="*/ 262 h 728"/>
              <a:gd name="T54" fmla="*/ 961 w 974"/>
              <a:gd name="T55" fmla="*/ 233 h 728"/>
              <a:gd name="T56" fmla="*/ 945 w 974"/>
              <a:gd name="T57" fmla="*/ 212 h 728"/>
              <a:gd name="T58" fmla="*/ 927 w 974"/>
              <a:gd name="T59" fmla="*/ 196 h 728"/>
              <a:gd name="T60" fmla="*/ 908 w 974"/>
              <a:gd name="T61" fmla="*/ 185 h 728"/>
              <a:gd name="T62" fmla="*/ 880 w 974"/>
              <a:gd name="T63" fmla="*/ 176 h 728"/>
              <a:gd name="T64" fmla="*/ 876 w 974"/>
              <a:gd name="T65" fmla="*/ 175 h 728"/>
              <a:gd name="T66" fmla="*/ 784 w 974"/>
              <a:gd name="T67" fmla="*/ 174 h 728"/>
              <a:gd name="T68" fmla="*/ 717 w 974"/>
              <a:gd name="T69" fmla="*/ 170 h 728"/>
              <a:gd name="T70" fmla="*/ 669 w 974"/>
              <a:gd name="T71" fmla="*/ 164 h 728"/>
              <a:gd name="T72" fmla="*/ 637 w 974"/>
              <a:gd name="T73" fmla="*/ 156 h 728"/>
              <a:gd name="T74" fmla="*/ 616 w 974"/>
              <a:gd name="T75" fmla="*/ 145 h 728"/>
              <a:gd name="T76" fmla="*/ 605 w 974"/>
              <a:gd name="T77" fmla="*/ 131 h 728"/>
              <a:gd name="T78" fmla="*/ 598 w 974"/>
              <a:gd name="T79" fmla="*/ 116 h 728"/>
              <a:gd name="T80" fmla="*/ 593 w 974"/>
              <a:gd name="T81" fmla="*/ 99 h 728"/>
              <a:gd name="T82" fmla="*/ 588 w 974"/>
              <a:gd name="T83" fmla="*/ 80 h 728"/>
              <a:gd name="T84" fmla="*/ 586 w 974"/>
              <a:gd name="T85" fmla="*/ 61 h 728"/>
              <a:gd name="T86" fmla="*/ 589 w 974"/>
              <a:gd name="T87" fmla="*/ 29 h 728"/>
              <a:gd name="T88" fmla="*/ 597 w 974"/>
              <a:gd name="T89" fmla="*/ 8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74" h="728">
                <a:moveTo>
                  <a:pt x="379" y="0"/>
                </a:moveTo>
                <a:lnTo>
                  <a:pt x="379" y="0"/>
                </a:lnTo>
                <a:lnTo>
                  <a:pt x="382" y="10"/>
                </a:lnTo>
                <a:lnTo>
                  <a:pt x="385" y="19"/>
                </a:lnTo>
                <a:lnTo>
                  <a:pt x="388" y="33"/>
                </a:lnTo>
                <a:lnTo>
                  <a:pt x="390" y="48"/>
                </a:lnTo>
                <a:lnTo>
                  <a:pt x="390" y="65"/>
                </a:lnTo>
                <a:lnTo>
                  <a:pt x="390" y="73"/>
                </a:lnTo>
                <a:lnTo>
                  <a:pt x="387" y="82"/>
                </a:lnTo>
                <a:lnTo>
                  <a:pt x="385" y="91"/>
                </a:lnTo>
                <a:lnTo>
                  <a:pt x="382" y="99"/>
                </a:lnTo>
                <a:lnTo>
                  <a:pt x="382" y="99"/>
                </a:lnTo>
                <a:lnTo>
                  <a:pt x="376" y="114"/>
                </a:lnTo>
                <a:lnTo>
                  <a:pt x="372" y="121"/>
                </a:lnTo>
                <a:lnTo>
                  <a:pt x="369" y="129"/>
                </a:lnTo>
                <a:lnTo>
                  <a:pt x="364" y="135"/>
                </a:lnTo>
                <a:lnTo>
                  <a:pt x="358" y="141"/>
                </a:lnTo>
                <a:lnTo>
                  <a:pt x="349" y="147"/>
                </a:lnTo>
                <a:lnTo>
                  <a:pt x="337" y="153"/>
                </a:lnTo>
                <a:lnTo>
                  <a:pt x="323" y="158"/>
                </a:lnTo>
                <a:lnTo>
                  <a:pt x="305" y="162"/>
                </a:lnTo>
                <a:lnTo>
                  <a:pt x="283" y="165"/>
                </a:lnTo>
                <a:lnTo>
                  <a:pt x="257" y="169"/>
                </a:lnTo>
                <a:lnTo>
                  <a:pt x="227" y="172"/>
                </a:lnTo>
                <a:lnTo>
                  <a:pt x="190" y="174"/>
                </a:lnTo>
                <a:lnTo>
                  <a:pt x="147" y="175"/>
                </a:lnTo>
                <a:lnTo>
                  <a:pt x="99" y="175"/>
                </a:lnTo>
                <a:lnTo>
                  <a:pt x="99" y="175"/>
                </a:lnTo>
                <a:lnTo>
                  <a:pt x="94" y="176"/>
                </a:lnTo>
                <a:lnTo>
                  <a:pt x="83" y="179"/>
                </a:lnTo>
                <a:lnTo>
                  <a:pt x="67" y="185"/>
                </a:lnTo>
                <a:lnTo>
                  <a:pt x="57" y="190"/>
                </a:lnTo>
                <a:lnTo>
                  <a:pt x="49" y="196"/>
                </a:lnTo>
                <a:lnTo>
                  <a:pt x="39" y="203"/>
                </a:lnTo>
                <a:lnTo>
                  <a:pt x="30" y="212"/>
                </a:lnTo>
                <a:lnTo>
                  <a:pt x="22" y="222"/>
                </a:lnTo>
                <a:lnTo>
                  <a:pt x="14" y="233"/>
                </a:lnTo>
                <a:lnTo>
                  <a:pt x="8" y="248"/>
                </a:lnTo>
                <a:lnTo>
                  <a:pt x="3" y="262"/>
                </a:lnTo>
                <a:lnTo>
                  <a:pt x="1" y="281"/>
                </a:lnTo>
                <a:lnTo>
                  <a:pt x="0" y="300"/>
                </a:lnTo>
                <a:lnTo>
                  <a:pt x="0" y="300"/>
                </a:lnTo>
                <a:lnTo>
                  <a:pt x="1" y="414"/>
                </a:lnTo>
                <a:lnTo>
                  <a:pt x="1" y="556"/>
                </a:lnTo>
                <a:lnTo>
                  <a:pt x="0" y="728"/>
                </a:lnTo>
                <a:lnTo>
                  <a:pt x="543" y="728"/>
                </a:lnTo>
                <a:lnTo>
                  <a:pt x="974" y="728"/>
                </a:lnTo>
                <a:lnTo>
                  <a:pt x="974" y="728"/>
                </a:lnTo>
                <a:lnTo>
                  <a:pt x="973" y="556"/>
                </a:lnTo>
                <a:lnTo>
                  <a:pt x="973" y="414"/>
                </a:lnTo>
                <a:lnTo>
                  <a:pt x="974" y="300"/>
                </a:lnTo>
                <a:lnTo>
                  <a:pt x="974" y="300"/>
                </a:lnTo>
                <a:lnTo>
                  <a:pt x="974" y="281"/>
                </a:lnTo>
                <a:lnTo>
                  <a:pt x="971" y="262"/>
                </a:lnTo>
                <a:lnTo>
                  <a:pt x="967" y="248"/>
                </a:lnTo>
                <a:lnTo>
                  <a:pt x="961" y="233"/>
                </a:lnTo>
                <a:lnTo>
                  <a:pt x="954" y="222"/>
                </a:lnTo>
                <a:lnTo>
                  <a:pt x="945" y="212"/>
                </a:lnTo>
                <a:lnTo>
                  <a:pt x="935" y="203"/>
                </a:lnTo>
                <a:lnTo>
                  <a:pt x="927" y="196"/>
                </a:lnTo>
                <a:lnTo>
                  <a:pt x="917" y="190"/>
                </a:lnTo>
                <a:lnTo>
                  <a:pt x="908" y="185"/>
                </a:lnTo>
                <a:lnTo>
                  <a:pt x="892" y="179"/>
                </a:lnTo>
                <a:lnTo>
                  <a:pt x="880" y="176"/>
                </a:lnTo>
                <a:lnTo>
                  <a:pt x="876" y="175"/>
                </a:lnTo>
                <a:lnTo>
                  <a:pt x="876" y="175"/>
                </a:lnTo>
                <a:lnTo>
                  <a:pt x="827" y="175"/>
                </a:lnTo>
                <a:lnTo>
                  <a:pt x="784" y="174"/>
                </a:lnTo>
                <a:lnTo>
                  <a:pt x="749" y="173"/>
                </a:lnTo>
                <a:lnTo>
                  <a:pt x="717" y="170"/>
                </a:lnTo>
                <a:lnTo>
                  <a:pt x="691" y="167"/>
                </a:lnTo>
                <a:lnTo>
                  <a:pt x="669" y="164"/>
                </a:lnTo>
                <a:lnTo>
                  <a:pt x="651" y="159"/>
                </a:lnTo>
                <a:lnTo>
                  <a:pt x="637" y="156"/>
                </a:lnTo>
                <a:lnTo>
                  <a:pt x="625" y="149"/>
                </a:lnTo>
                <a:lnTo>
                  <a:pt x="616" y="145"/>
                </a:lnTo>
                <a:lnTo>
                  <a:pt x="610" y="138"/>
                </a:lnTo>
                <a:lnTo>
                  <a:pt x="605" y="131"/>
                </a:lnTo>
                <a:lnTo>
                  <a:pt x="602" y="124"/>
                </a:lnTo>
                <a:lnTo>
                  <a:pt x="598" y="116"/>
                </a:lnTo>
                <a:lnTo>
                  <a:pt x="593" y="99"/>
                </a:lnTo>
                <a:lnTo>
                  <a:pt x="593" y="99"/>
                </a:lnTo>
                <a:lnTo>
                  <a:pt x="589" y="89"/>
                </a:lnTo>
                <a:lnTo>
                  <a:pt x="588" y="80"/>
                </a:lnTo>
                <a:lnTo>
                  <a:pt x="587" y="71"/>
                </a:lnTo>
                <a:lnTo>
                  <a:pt x="586" y="61"/>
                </a:lnTo>
                <a:lnTo>
                  <a:pt x="587" y="44"/>
                </a:lnTo>
                <a:lnTo>
                  <a:pt x="589" y="29"/>
                </a:lnTo>
                <a:lnTo>
                  <a:pt x="593" y="17"/>
                </a:lnTo>
                <a:lnTo>
                  <a:pt x="597" y="8"/>
                </a:lnTo>
                <a:lnTo>
                  <a:pt x="60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82880" tIns="91440" rIns="182880" bIns="91440" numCol="1" anchor="t" anchorCtr="0" compatLnSpc="1"/>
          <a:lstStyle/>
          <a:p>
            <a:pPr algn="l" defTabSz="1828800" rtl="0"/>
            <a:endParaRPr lang="en-US" kern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圆: 空心 40"/>
          <p:cNvSpPr/>
          <p:nvPr/>
        </p:nvSpPr>
        <p:spPr>
          <a:xfrm>
            <a:off x="-395785" y="-319358"/>
            <a:ext cx="1072157" cy="1072157"/>
          </a:xfrm>
          <a:prstGeom prst="donut">
            <a:avLst>
              <a:gd name="adj" fmla="val 20067"/>
            </a:avLst>
          </a:prstGeom>
          <a:gradFill>
            <a:gsLst>
              <a:gs pos="0">
                <a:srgbClr val="154084"/>
              </a:gs>
              <a:gs pos="100000">
                <a:srgbClr val="8CAAC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object 9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676147" y="452869"/>
            <a:ext cx="4511802" cy="46254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3735" y="3429000"/>
            <a:ext cx="3794125" cy="141287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442200" y="3272790"/>
            <a:ext cx="2847975" cy="1466215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140349"/>
            <a:ext cx="12192000" cy="2717800"/>
            <a:chOff x="0" y="4140349"/>
            <a:chExt cx="12192000" cy="27178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6744258"/>
              <a:ext cx="12192000" cy="1137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4704" y="4140349"/>
              <a:ext cx="2277294" cy="271764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0374" cy="11877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7974" y="6455457"/>
            <a:ext cx="80737" cy="811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96054" y="5870397"/>
            <a:ext cx="80657" cy="812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60583" y="5970246"/>
            <a:ext cx="80740" cy="8118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78663" y="5385199"/>
            <a:ext cx="80689" cy="8119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61285" y="4900080"/>
            <a:ext cx="80737" cy="8117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7954" y="258825"/>
            <a:ext cx="62103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01</a:t>
            </a:r>
            <a:endParaRPr sz="4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4970" y="1421765"/>
            <a:ext cx="8249920" cy="434911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7305" marR="5080">
              <a:lnSpc>
                <a:spcPct val="110000"/>
              </a:lnSpc>
              <a:spcBef>
                <a:spcPts val="745"/>
              </a:spcBef>
            </a:pPr>
            <a:r>
              <a:rPr dirty="0">
                <a:solidFill>
                  <a:srgbClr val="25252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海速芯科技有限公司成立于2019年，拥有知名十速</a:t>
            </a:r>
            <a:r>
              <a:rPr spc="-5" dirty="0">
                <a:solidFill>
                  <a:srgbClr val="25252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/TENX</a:t>
            </a:r>
            <a:r>
              <a:rPr spc="-65" dirty="0">
                <a:solidFill>
                  <a:srgbClr val="25252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dirty="0">
                <a:solidFill>
                  <a:srgbClr val="25252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品牌。公司以单片机</a:t>
            </a:r>
            <a:r>
              <a:rPr spc="-5" dirty="0">
                <a:solidFill>
                  <a:srgbClr val="25252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(MCU)  </a:t>
            </a:r>
            <a:r>
              <a:rPr dirty="0">
                <a:solidFill>
                  <a:srgbClr val="25252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为核心,</a:t>
            </a:r>
            <a:r>
              <a:rPr spc="-5" dirty="0">
                <a:solidFill>
                  <a:srgbClr val="25252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dirty="0">
                <a:solidFill>
                  <a:srgbClr val="25252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专注于数模混合信号芯片、模拟芯片的研发、设计与销售。</a:t>
            </a:r>
            <a:endParaRPr dirty="0">
              <a:solidFill>
                <a:srgbClr val="252525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27305" marR="5080">
              <a:lnSpc>
                <a:spcPct val="110000"/>
              </a:lnSpc>
              <a:spcBef>
                <a:spcPts val="745"/>
              </a:spcBef>
            </a:pPr>
            <a:endParaRPr dirty="0">
              <a:solidFill>
                <a:srgbClr val="252525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27305" marR="5080">
              <a:lnSpc>
                <a:spcPct val="110000"/>
              </a:lnSpc>
              <a:spcBef>
                <a:spcPts val="745"/>
              </a:spcBef>
            </a:pPr>
            <a:r>
              <a:rPr dirty="0">
                <a:solidFill>
                  <a:srgbClr val="25252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主要产品包括家电控制芯片、消费电子芯片、传感器信号处理芯片、超低功耗芯片及 功率器件等，广泛应用于大小家用电器、消费电子、电机、电池、医疗健康、工业控 制、安防等领域。</a:t>
            </a:r>
            <a:endParaRPr dirty="0">
              <a:solidFill>
                <a:srgbClr val="252525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27305" marR="5080">
              <a:lnSpc>
                <a:spcPct val="110000"/>
              </a:lnSpc>
              <a:spcBef>
                <a:spcPts val="745"/>
              </a:spcBef>
            </a:pPr>
            <a:endParaRPr dirty="0">
              <a:solidFill>
                <a:srgbClr val="252525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27305" marR="5080">
              <a:lnSpc>
                <a:spcPct val="100000"/>
              </a:lnSpc>
              <a:spcBef>
                <a:spcPts val="745"/>
              </a:spcBef>
            </a:pPr>
            <a:r>
              <a:rPr lang="zh-CN" dirty="0">
                <a:solidFill>
                  <a:srgbClr val="25252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公司</a:t>
            </a:r>
            <a:r>
              <a:rPr dirty="0">
                <a:solidFill>
                  <a:srgbClr val="25252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整合杭州、无锡、上海及海外多个在集成电路设计行业富有经验的团队，在已有的微控制器和电源管理芯片基础上，积极布局家电、小家电、工业市场和物联网领域人机交互技术，并与全球多家领先晶圆厂、封装测试厂达成战略合作，通过加强产业上下游合作、优化供应链管理，推进半导体领域的技术创新</a:t>
            </a:r>
            <a:endParaRPr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27305" marR="5080">
              <a:lnSpc>
                <a:spcPct val="150000"/>
              </a:lnSpc>
              <a:spcBef>
                <a:spcPts val="745"/>
              </a:spcBef>
            </a:pPr>
            <a:endParaRPr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82724" y="223088"/>
            <a:ext cx="1705118" cy="607295"/>
          </a:xfrm>
          <a:prstGeom prst="rect">
            <a:avLst/>
          </a:prstGeom>
        </p:spPr>
      </p:pic>
      <p:sp>
        <p:nvSpPr>
          <p:cNvPr id="30" name="object 22"/>
          <p:cNvSpPr txBox="1"/>
          <p:nvPr>
            <p:custDataLst>
              <p:tags r:id="rId10"/>
            </p:custDataLst>
          </p:nvPr>
        </p:nvSpPr>
        <p:spPr>
          <a:xfrm>
            <a:off x="1424940" y="387985"/>
            <a:ext cx="219964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2800" b="1" spc="300" dirty="0">
                <a:solidFill>
                  <a:srgbClr val="1876D2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海速芯简介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>
          <a:xfrm>
            <a:off x="853793" y="228724"/>
            <a:ext cx="19640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海速芯产品</a:t>
            </a:r>
            <a:endParaRPr lang="zh-CN" altLang="en-US" sz="2800" b="1" dirty="0">
              <a:solidFill>
                <a:schemeClr val="accent1"/>
              </a:solidFill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</p:txBody>
      </p:sp>
      <p:sp>
        <p:nvSpPr>
          <p:cNvPr id="52" name="圆: 空心 51"/>
          <p:cNvSpPr/>
          <p:nvPr/>
        </p:nvSpPr>
        <p:spPr>
          <a:xfrm>
            <a:off x="-395785" y="-319358"/>
            <a:ext cx="1072157" cy="1072157"/>
          </a:xfrm>
          <a:prstGeom prst="donut">
            <a:avLst>
              <a:gd name="adj" fmla="val 20067"/>
            </a:avLst>
          </a:prstGeom>
          <a:gradFill>
            <a:gsLst>
              <a:gs pos="0">
                <a:srgbClr val="154084"/>
              </a:gs>
              <a:gs pos="100000">
                <a:srgbClr val="8CAAC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25647" y="653768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object 38"/>
          <p:cNvSpPr txBox="1"/>
          <p:nvPr>
            <p:custDataLst>
              <p:tags r:id="rId1"/>
            </p:custDataLst>
          </p:nvPr>
        </p:nvSpPr>
        <p:spPr>
          <a:xfrm>
            <a:off x="4430014" y="2853435"/>
            <a:ext cx="3714750" cy="2860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p>
            <a:pPr marL="12700" marR="5080" indent="2240915" algn="just">
              <a:lnSpc>
                <a:spcPts val="3600"/>
              </a:lnSpc>
              <a:spcBef>
                <a:spcPts val="820"/>
              </a:spcBef>
            </a:pP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家</a:t>
            </a:r>
            <a:r>
              <a:rPr sz="3600" spc="5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高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保 逻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</a:t>
            </a:r>
            <a:r>
              <a:rPr sz="3600" spc="14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速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护 辑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专</a:t>
            </a:r>
            <a:r>
              <a:rPr sz="3600" spc="14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接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器 器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sz="3600" spc="14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口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件   件  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器 </a:t>
            </a:r>
            <a:r>
              <a:rPr sz="3600" spc="14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器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253615" algn="just">
              <a:lnSpc>
                <a:spcPts val="3600"/>
              </a:lnSpc>
            </a:pP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件 </a:t>
            </a:r>
            <a:r>
              <a:rPr sz="3600" spc="5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件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1765865" y="3003653"/>
            <a:ext cx="1608586" cy="1563819"/>
            <a:chOff x="2201071" y="3406041"/>
            <a:chExt cx="1805286" cy="1805938"/>
          </a:xfrm>
        </p:grpSpPr>
        <p:grpSp>
          <p:nvGrpSpPr>
            <p:cNvPr id="109" name="组合 108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111" name="组合 11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13" name="同心圆 112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椭圆 113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2" name="椭圆 111"/>
              <p:cNvSpPr/>
              <p:nvPr>
                <p:custDataLst>
                  <p:tags r:id="rId4"/>
                </p:custDataLst>
              </p:nvPr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0" name="TextBox 109"/>
            <p:cNvSpPr txBox="1"/>
            <p:nvPr>
              <p:custDataLst>
                <p:tags r:id="rId5"/>
              </p:custDataLst>
            </p:nvPr>
          </p:nvSpPr>
          <p:spPr>
            <a:xfrm>
              <a:off x="2501654" y="4043093"/>
              <a:ext cx="1023614" cy="42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海速微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Freeform 5"/>
          <p:cNvSpPr/>
          <p:nvPr>
            <p:custDataLst>
              <p:tags r:id="rId6"/>
            </p:custDataLst>
          </p:nvPr>
        </p:nvSpPr>
        <p:spPr bwMode="auto">
          <a:xfrm>
            <a:off x="3955874" y="1202260"/>
            <a:ext cx="1169605" cy="5075059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圆角矩形 70"/>
          <p:cNvSpPr/>
          <p:nvPr>
            <p:custDataLst>
              <p:tags r:id="rId7"/>
            </p:custDataLst>
          </p:nvPr>
        </p:nvSpPr>
        <p:spPr>
          <a:xfrm>
            <a:off x="5420419" y="1054941"/>
            <a:ext cx="3978951" cy="62400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ts val="16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圆角矩形 71"/>
          <p:cNvSpPr/>
          <p:nvPr>
            <p:custDataLst>
              <p:tags r:id="rId8"/>
            </p:custDataLst>
          </p:nvPr>
        </p:nvSpPr>
        <p:spPr>
          <a:xfrm>
            <a:off x="5486400" y="2456180"/>
            <a:ext cx="3912870" cy="62420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ts val="1600"/>
              </a:lnSpc>
            </a:pPr>
            <a:r>
              <a:rPr b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  <a:sym typeface="+mn-ea"/>
              </a:rPr>
              <a:t>8</a:t>
            </a:r>
            <a:r>
              <a:rPr lang="en-US" b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  <a:sym typeface="+mn-ea"/>
              </a:rPr>
              <a:t>-</a:t>
            </a:r>
            <a:r>
              <a:rPr b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  <a:sym typeface="+mn-ea"/>
              </a:rPr>
              <a:t>BIT</a:t>
            </a:r>
            <a:r>
              <a:rPr b="1" spc="-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b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  <a:sym typeface="+mn-ea"/>
              </a:rPr>
              <a:t>F51</a:t>
            </a:r>
            <a:r>
              <a:rPr b="1" spc="-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b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  <a:sym typeface="+mn-ea"/>
              </a:rPr>
              <a:t>MCU</a:t>
            </a:r>
            <a:r>
              <a:rPr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圆角矩形 73"/>
          <p:cNvSpPr/>
          <p:nvPr>
            <p:custDataLst>
              <p:tags r:id="rId9"/>
            </p:custDataLst>
          </p:nvPr>
        </p:nvSpPr>
        <p:spPr>
          <a:xfrm>
            <a:off x="5420419" y="3966416"/>
            <a:ext cx="3978951" cy="62400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ts val="1600"/>
              </a:lnSpc>
            </a:pPr>
            <a:r>
              <a:rPr b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  <a:sym typeface="+mn-ea"/>
              </a:rPr>
              <a:t>TM56</a:t>
            </a:r>
            <a:r>
              <a:rPr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圆角矩形 74"/>
          <p:cNvSpPr/>
          <p:nvPr>
            <p:custDataLst>
              <p:tags r:id="rId10"/>
            </p:custDataLst>
          </p:nvPr>
        </p:nvSpPr>
        <p:spPr>
          <a:xfrm>
            <a:off x="5487094" y="5653611"/>
            <a:ext cx="3978951" cy="62400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ts val="1600"/>
              </a:lnSpc>
            </a:pPr>
            <a:r>
              <a:rPr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低压省电型</a:t>
            </a:r>
            <a:r>
              <a:rPr b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  <a:sym typeface="+mn-ea"/>
              </a:rPr>
              <a:t>MCU</a:t>
            </a:r>
            <a:r>
              <a:rPr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983605" y="12020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b="1" spc="-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  <a:sym typeface="+mn-ea"/>
              </a:rPr>
              <a:t>Cortex-M0+</a:t>
            </a:r>
            <a:r>
              <a:rPr b="1" spc="-5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b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  <a:sym typeface="+mn-ea"/>
              </a:rPr>
              <a:t>MCU</a:t>
            </a:r>
            <a:r>
              <a:rPr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</a:t>
            </a:r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70" grpId="0" bldLvl="0" animBg="1"/>
      <p:bldP spid="71" grpId="0" bldLvl="0" animBg="1"/>
      <p:bldP spid="72" grpId="0" bldLvl="0" animBg="1"/>
      <p:bldP spid="74" grpId="0" bldLvl="0" animBg="1"/>
      <p:bldP spid="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140349"/>
            <a:ext cx="12192000" cy="2717800"/>
            <a:chOff x="0" y="4140349"/>
            <a:chExt cx="12192000" cy="27178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6744258"/>
              <a:ext cx="12192000" cy="1137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4704" y="4140349"/>
              <a:ext cx="2277294" cy="271764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0374" cy="11876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7974" y="6455457"/>
            <a:ext cx="80737" cy="811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96054" y="5870397"/>
            <a:ext cx="80657" cy="812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60583" y="5970246"/>
            <a:ext cx="80740" cy="8118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78663" y="5385199"/>
            <a:ext cx="80689" cy="8119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61285" y="4900080"/>
            <a:ext cx="80737" cy="8117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5575" y="288036"/>
            <a:ext cx="62103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endParaRPr sz="4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object 22"/>
          <p:cNvSpPr txBox="1"/>
          <p:nvPr>
            <p:custDataLst>
              <p:tags r:id="rId9"/>
            </p:custDataLst>
          </p:nvPr>
        </p:nvSpPr>
        <p:spPr>
          <a:xfrm>
            <a:off x="1276985" y="371475"/>
            <a:ext cx="219964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2800" b="1" spc="300" dirty="0">
                <a:solidFill>
                  <a:srgbClr val="1876D2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必易微简介</a:t>
            </a:r>
            <a:endParaRPr sz="2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object 13"/>
          <p:cNvSpPr txBox="1"/>
          <p:nvPr>
            <p:custDataLst>
              <p:tags r:id="rId10"/>
            </p:custDataLst>
          </p:nvPr>
        </p:nvSpPr>
        <p:spPr>
          <a:xfrm>
            <a:off x="1938655" y="1454785"/>
            <a:ext cx="7828915" cy="414909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深圳市必易微电子股份有限公司（股票代码：688045）拥有半导体</a:t>
            </a:r>
            <a:endParaRPr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领域的资深专家和高效的管理团队，主要从事高性能模拟及数模混合集</a:t>
            </a:r>
            <a:endParaRPr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成电路的研发和销售，在杭州、厦门、上海、成都、中山等地设有研发</a:t>
            </a:r>
            <a:endParaRPr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中心及分支机构。</a:t>
            </a:r>
            <a:endParaRPr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6200">
              <a:lnSpc>
                <a:spcPct val="100000"/>
              </a:lnSpc>
              <a:spcBef>
                <a:spcPts val="100"/>
              </a:spcBef>
            </a:pPr>
            <a:endParaRPr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必易微高度重视知识产权的开发和保护，已拥有多项集成电路和系</a:t>
            </a:r>
            <a:endParaRPr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统应用的国际、国内专利。主营产品包括 AC-DC、DC-DC、驱动 IC、</a:t>
            </a:r>
            <a:endParaRPr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线性稳压、 保护芯片、 电池管理等， 为消费电子、工业、通讯、计算</a:t>
            </a:r>
            <a:endParaRPr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机等领域客户提供完整电源解决方案和系统集成。</a:t>
            </a:r>
            <a:endParaRPr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6200">
              <a:lnSpc>
                <a:spcPct val="100000"/>
              </a:lnSpc>
              <a:spcBef>
                <a:spcPts val="100"/>
              </a:spcBef>
            </a:pPr>
            <a:endParaRPr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科技改善生活。必易微尊重人才、重用人才，以客户为中心，始终</a:t>
            </a:r>
            <a:endParaRPr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坚持“独特创新、易于使用”的公司理念，创新芯领域，引领芯发展，</a:t>
            </a:r>
            <a:endParaRPr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力争成为全球卓越的芯片设计企业。</a:t>
            </a:r>
            <a:endParaRPr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429750" y="78105"/>
            <a:ext cx="2331720" cy="1031240"/>
          </a:xfrm>
          <a:prstGeom prst="rect">
            <a:avLst/>
          </a:prstGeom>
        </p:spPr>
      </p:pic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>
          <a:xfrm>
            <a:off x="853793" y="228724"/>
            <a:ext cx="1964055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必易微产品</a:t>
            </a:r>
            <a:endParaRPr lang="zh-CN" altLang="en-US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+mn-ea"/>
              <a:sym typeface="+mn-lt"/>
            </a:endParaRPr>
          </a:p>
        </p:txBody>
      </p:sp>
      <p:sp>
        <p:nvSpPr>
          <p:cNvPr id="52" name="圆: 空心 51"/>
          <p:cNvSpPr/>
          <p:nvPr/>
        </p:nvSpPr>
        <p:spPr>
          <a:xfrm>
            <a:off x="-395785" y="-319358"/>
            <a:ext cx="1072157" cy="1072157"/>
          </a:xfrm>
          <a:prstGeom prst="donut">
            <a:avLst>
              <a:gd name="adj" fmla="val 20067"/>
            </a:avLst>
          </a:prstGeom>
          <a:gradFill>
            <a:gsLst>
              <a:gs pos="0">
                <a:srgbClr val="154084"/>
              </a:gs>
              <a:gs pos="100000">
                <a:srgbClr val="8CAAC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25647" y="653768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object 38"/>
          <p:cNvSpPr txBox="1"/>
          <p:nvPr>
            <p:custDataLst>
              <p:tags r:id="rId1"/>
            </p:custDataLst>
          </p:nvPr>
        </p:nvSpPr>
        <p:spPr>
          <a:xfrm>
            <a:off x="4430014" y="2853435"/>
            <a:ext cx="3714750" cy="2860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p>
            <a:pPr marL="12700" marR="5080" indent="2240915" algn="just">
              <a:lnSpc>
                <a:spcPts val="3600"/>
              </a:lnSpc>
              <a:spcBef>
                <a:spcPts val="820"/>
              </a:spcBef>
            </a:pP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家</a:t>
            </a:r>
            <a:r>
              <a:rPr sz="3600" spc="5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高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保 逻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</a:t>
            </a:r>
            <a:r>
              <a:rPr sz="3600" spc="14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速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护 辑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专</a:t>
            </a:r>
            <a:r>
              <a:rPr sz="3600" spc="14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接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器 器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sz="3600" spc="14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口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件   件  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器 </a:t>
            </a:r>
            <a:r>
              <a:rPr sz="3600" spc="14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器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253615" algn="just">
              <a:lnSpc>
                <a:spcPts val="3600"/>
              </a:lnSpc>
            </a:pP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件 </a:t>
            </a:r>
            <a:r>
              <a:rPr sz="3600" spc="5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件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1765865" y="3003653"/>
            <a:ext cx="1608586" cy="1563819"/>
            <a:chOff x="2201071" y="3406041"/>
            <a:chExt cx="1805286" cy="1805938"/>
          </a:xfrm>
        </p:grpSpPr>
        <p:grpSp>
          <p:nvGrpSpPr>
            <p:cNvPr id="109" name="组合 108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111" name="组合 11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13" name="同心圆 112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椭圆 113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2" name="椭圆 111"/>
              <p:cNvSpPr/>
              <p:nvPr>
                <p:custDataLst>
                  <p:tags r:id="rId4"/>
                </p:custDataLst>
              </p:nvPr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0" name="TextBox 109"/>
            <p:cNvSpPr txBox="1"/>
            <p:nvPr>
              <p:custDataLst>
                <p:tags r:id="rId5"/>
              </p:custDataLst>
            </p:nvPr>
          </p:nvSpPr>
          <p:spPr>
            <a:xfrm>
              <a:off x="2501654" y="4043093"/>
              <a:ext cx="1023614" cy="42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必易微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Freeform 5"/>
          <p:cNvSpPr/>
          <p:nvPr>
            <p:custDataLst>
              <p:tags r:id="rId6"/>
            </p:custDataLst>
          </p:nvPr>
        </p:nvSpPr>
        <p:spPr bwMode="auto">
          <a:xfrm>
            <a:off x="3955874" y="1202260"/>
            <a:ext cx="1169605" cy="5075059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圆角矩形 70"/>
          <p:cNvSpPr/>
          <p:nvPr>
            <p:custDataLst>
              <p:tags r:id="rId7"/>
            </p:custDataLst>
          </p:nvPr>
        </p:nvSpPr>
        <p:spPr>
          <a:xfrm>
            <a:off x="5420419" y="1054941"/>
            <a:ext cx="3978951" cy="62400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ts val="1600"/>
              </a:lnSpc>
            </a:pP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AC-DC</a:t>
            </a:r>
            <a:endParaRPr lang="en-US" altLang="zh-CN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2" name="圆角矩形 71"/>
          <p:cNvSpPr/>
          <p:nvPr>
            <p:custDataLst>
              <p:tags r:id="rId8"/>
            </p:custDataLst>
          </p:nvPr>
        </p:nvSpPr>
        <p:spPr>
          <a:xfrm>
            <a:off x="5420360" y="1831975"/>
            <a:ext cx="3912870" cy="62420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ts val="1600"/>
              </a:lnSpc>
            </a:pPr>
            <a:r>
              <a:rPr lang="en-US" b="1" spc="-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  <a:sym typeface="+mn-ea"/>
              </a:rPr>
              <a:t>DC-DC</a:t>
            </a:r>
            <a:endParaRPr lang="en-US" b="1" spc="-10" dirty="0">
              <a:solidFill>
                <a:srgbClr val="006FC0"/>
              </a:solidFill>
              <a:latin typeface="Calibri" panose="020F0502020204030204"/>
              <a:cs typeface="Calibri" panose="020F0502020204030204"/>
              <a:sym typeface="+mn-ea"/>
            </a:endParaRPr>
          </a:p>
        </p:txBody>
      </p:sp>
      <p:sp>
        <p:nvSpPr>
          <p:cNvPr id="74" name="圆角矩形 73"/>
          <p:cNvSpPr/>
          <p:nvPr>
            <p:custDataLst>
              <p:tags r:id="rId9"/>
            </p:custDataLst>
          </p:nvPr>
        </p:nvSpPr>
        <p:spPr>
          <a:xfrm>
            <a:off x="5481379" y="2609421"/>
            <a:ext cx="3978951" cy="62400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ts val="1600"/>
              </a:lnSpc>
            </a:pPr>
            <a:r>
              <a:rPr lang="zh-CN"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驱动</a:t>
            </a:r>
            <a:r>
              <a:rPr lang="en-US" altLang="zh-CN"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IC</a:t>
            </a:r>
            <a:endParaRPr lang="en-US" altLang="zh-CN" b="1" dirty="0">
              <a:solidFill>
                <a:srgbClr val="006FC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5" name="圆角矩形 74"/>
          <p:cNvSpPr/>
          <p:nvPr>
            <p:custDataLst>
              <p:tags r:id="rId10"/>
            </p:custDataLst>
          </p:nvPr>
        </p:nvSpPr>
        <p:spPr>
          <a:xfrm>
            <a:off x="5481379" y="3386661"/>
            <a:ext cx="3978951" cy="62400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ts val="1600"/>
              </a:lnSpc>
            </a:pPr>
            <a:r>
              <a:rPr lang="zh-CN"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线性稳压器</a:t>
            </a:r>
            <a:endParaRPr lang="zh-CN" b="1" dirty="0">
              <a:solidFill>
                <a:srgbClr val="006FC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圆角矩形 1"/>
          <p:cNvSpPr/>
          <p:nvPr>
            <p:custDataLst>
              <p:tags r:id="rId11"/>
            </p:custDataLst>
          </p:nvPr>
        </p:nvSpPr>
        <p:spPr>
          <a:xfrm>
            <a:off x="5481379" y="4163901"/>
            <a:ext cx="3978951" cy="62400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ts val="1600"/>
              </a:lnSpc>
            </a:pPr>
            <a:r>
              <a:rPr lang="en-US"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PMIC</a:t>
            </a:r>
            <a:endParaRPr lang="en-US" b="1" dirty="0">
              <a:solidFill>
                <a:srgbClr val="006FC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圆角矩形 3"/>
          <p:cNvSpPr/>
          <p:nvPr>
            <p:custDataLst>
              <p:tags r:id="rId12"/>
            </p:custDataLst>
          </p:nvPr>
        </p:nvSpPr>
        <p:spPr>
          <a:xfrm>
            <a:off x="5481379" y="4941141"/>
            <a:ext cx="3978951" cy="62400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ts val="1600"/>
              </a:lnSpc>
            </a:pPr>
            <a:r>
              <a:rPr lang="zh-CN"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保护芯片</a:t>
            </a:r>
            <a:endParaRPr lang="zh-CN" b="1" dirty="0">
              <a:solidFill>
                <a:srgbClr val="006FC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13"/>
            </p:custDataLst>
          </p:nvPr>
        </p:nvSpPr>
        <p:spPr>
          <a:xfrm>
            <a:off x="5481379" y="5653611"/>
            <a:ext cx="3978951" cy="62400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ts val="1600"/>
              </a:lnSpc>
            </a:pPr>
            <a:r>
              <a:rPr lang="zh-CN" b="1" dirty="0">
                <a:solidFill>
                  <a:srgbClr val="006FC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电池管理</a:t>
            </a:r>
            <a:endParaRPr lang="zh-CN" b="1" dirty="0">
              <a:solidFill>
                <a:srgbClr val="006FC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70" grpId="0" bldLvl="0" animBg="1"/>
      <p:bldP spid="71" grpId="0" bldLvl="0" animBg="1"/>
      <p:bldP spid="72" grpId="0" bldLvl="0" animBg="1"/>
      <p:bldP spid="74" grpId="0" bldLvl="0" animBg="1"/>
      <p:bldP spid="75" grpId="0" bldLvl="0" animBg="1"/>
      <p:bldP spid="2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>
          <a:xfrm>
            <a:off x="853793" y="228724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应用市场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圆: 空心 51"/>
          <p:cNvSpPr/>
          <p:nvPr/>
        </p:nvSpPr>
        <p:spPr>
          <a:xfrm>
            <a:off x="-395785" y="-319358"/>
            <a:ext cx="1072157" cy="1072157"/>
          </a:xfrm>
          <a:prstGeom prst="donut">
            <a:avLst>
              <a:gd name="adj" fmla="val 20067"/>
            </a:avLst>
          </a:prstGeom>
          <a:gradFill>
            <a:gsLst>
              <a:gs pos="0">
                <a:srgbClr val="154084"/>
              </a:gs>
              <a:gs pos="100000">
                <a:srgbClr val="8CAAC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25647" y="653768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39775" y="812800"/>
            <a:ext cx="9077960" cy="5529580"/>
            <a:chOff x="739901" y="813053"/>
            <a:chExt cx="8147050" cy="5529580"/>
          </a:xfrm>
        </p:grpSpPr>
        <p:pic>
          <p:nvPicPr>
            <p:cNvPr id="8" name="object 8"/>
            <p:cNvPicPr/>
            <p:nvPr>
              <p:custDataLst>
                <p:tags r:id="rId1"/>
              </p:custDataLst>
            </p:nvPr>
          </p:nvPicPr>
          <p:blipFill>
            <a:blip r:embed="rId2" cstate="print"/>
            <a:stretch>
              <a:fillRect/>
            </a:stretch>
          </p:blipFill>
          <p:spPr>
            <a:xfrm>
              <a:off x="3087623" y="2154173"/>
              <a:ext cx="918972" cy="857250"/>
            </a:xfrm>
            <a:prstGeom prst="rect">
              <a:avLst/>
            </a:prstGeom>
          </p:spPr>
        </p:pic>
        <p:pic>
          <p:nvPicPr>
            <p:cNvPr id="2" name="object 9"/>
            <p:cNvPicPr/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7647432" y="4121657"/>
              <a:ext cx="1101090" cy="19804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>
              <p:custDataLst>
                <p:tags r:id="rId5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7515606" y="2356103"/>
              <a:ext cx="1304544" cy="16283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>
              <p:custDataLst>
                <p:tags r:id="rId7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4847081" y="813053"/>
              <a:ext cx="880872" cy="12656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>
              <p:custDataLst>
                <p:tags r:id="rId9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2698241" y="3105149"/>
              <a:ext cx="1053845" cy="13594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>
              <p:custDataLst>
                <p:tags r:id="rId11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782573" y="950975"/>
              <a:ext cx="2081022" cy="14820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>
              <p:custDataLst>
                <p:tags r:id="rId13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739901" y="4615433"/>
              <a:ext cx="1643633" cy="16436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>
              <p:custDataLst>
                <p:tags r:id="rId15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997457" y="2702813"/>
              <a:ext cx="1271778" cy="16123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>
              <p:custDataLst>
                <p:tags r:id="rId17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6232398" y="5306568"/>
              <a:ext cx="1200150" cy="90296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>
              <p:custDataLst>
                <p:tags r:id="rId19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2535173" y="4615433"/>
              <a:ext cx="1610105" cy="161010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>
              <p:custDataLst>
                <p:tags r:id="rId2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4261104" y="2149601"/>
              <a:ext cx="1359408" cy="13594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>
              <p:custDataLst>
                <p:tags r:id="rId23"/>
              </p:custDataLst>
            </p:nvPr>
          </p:nvPicPr>
          <p:blipFill>
            <a:blip r:embed="rId24" cstate="print"/>
            <a:stretch>
              <a:fillRect/>
            </a:stretch>
          </p:blipFill>
          <p:spPr>
            <a:xfrm>
              <a:off x="4302251" y="5068824"/>
              <a:ext cx="1272539" cy="127330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>
              <p:custDataLst>
                <p:tags r:id="rId25"/>
              </p:custDataLst>
            </p:nvPr>
          </p:nvPicPr>
          <p:blipFill>
            <a:blip r:embed="rId26" cstate="print"/>
            <a:stretch>
              <a:fillRect/>
            </a:stretch>
          </p:blipFill>
          <p:spPr>
            <a:xfrm>
              <a:off x="5987034" y="898397"/>
              <a:ext cx="1373886" cy="13731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>
              <p:custDataLst>
                <p:tags r:id="rId27"/>
              </p:custDataLst>
            </p:nvPr>
          </p:nvPicPr>
          <p:blipFill>
            <a:blip r:embed="rId28" cstate="print"/>
            <a:stretch>
              <a:fillRect/>
            </a:stretch>
          </p:blipFill>
          <p:spPr>
            <a:xfrm>
              <a:off x="7502651" y="854201"/>
              <a:ext cx="1383792" cy="138455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>
              <p:custDataLst>
                <p:tags r:id="rId29"/>
              </p:custDataLst>
            </p:nvPr>
          </p:nvPicPr>
          <p:blipFill>
            <a:blip r:embed="rId30" cstate="print"/>
            <a:stretch>
              <a:fillRect/>
            </a:stretch>
          </p:blipFill>
          <p:spPr>
            <a:xfrm>
              <a:off x="5919216" y="2373629"/>
              <a:ext cx="1275588" cy="12755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>
              <p:custDataLst>
                <p:tags r:id="rId31"/>
              </p:custDataLst>
            </p:nvPr>
          </p:nvPicPr>
          <p:blipFill>
            <a:blip r:embed="rId32" cstate="print"/>
            <a:stretch>
              <a:fillRect/>
            </a:stretch>
          </p:blipFill>
          <p:spPr>
            <a:xfrm>
              <a:off x="5937504" y="3729989"/>
              <a:ext cx="1495044" cy="14950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>
              <p:custDataLst>
                <p:tags r:id="rId33"/>
              </p:custDataLst>
            </p:nvPr>
          </p:nvPicPr>
          <p:blipFill>
            <a:blip r:embed="rId34" cstate="print"/>
            <a:stretch>
              <a:fillRect/>
            </a:stretch>
          </p:blipFill>
          <p:spPr>
            <a:xfrm>
              <a:off x="4242816" y="3585971"/>
              <a:ext cx="1385315" cy="13853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>
              <p:custDataLst>
                <p:tags r:id="rId35"/>
              </p:custDataLst>
            </p:nvPr>
          </p:nvPicPr>
          <p:blipFill>
            <a:blip r:embed="rId36" cstate="print"/>
            <a:stretch>
              <a:fillRect/>
            </a:stretch>
          </p:blipFill>
          <p:spPr>
            <a:xfrm>
              <a:off x="2951987" y="883919"/>
              <a:ext cx="1636014" cy="1000505"/>
            </a:xfrm>
            <a:prstGeom prst="rect">
              <a:avLst/>
            </a:prstGeom>
          </p:spPr>
        </p:pic>
      </p:grp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深圳市尚达微电子有限公司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  <p:tag name="KSO_WM_UNIT_PLACING_PICTURE_USER_VIEWPORT" val="{&quot;height&quot;:7740,&quot;width&quot;:5400}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PP_MARK_KEY" val="8e7170bc-aa7d-406e-869c-564c4fd156ed"/>
  <p:tag name="COMMONDATA" val="eyJoZGlkIjoiY2VlZmU1YzM3Y2U5YTFkYWRlMWM3ZjdlOGQxNzEyMjU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w4o2rhf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</Words>
  <Application>WPS 演示</Application>
  <PresentationFormat>宽屏</PresentationFormat>
  <Paragraphs>146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</vt:lpstr>
      <vt:lpstr>华文中宋</vt:lpstr>
      <vt:lpstr>Calibri</vt:lpstr>
      <vt:lpstr>华文楷体</vt:lpstr>
      <vt:lpstr>印品黑体</vt:lpstr>
      <vt:lpstr>黑体</vt:lpstr>
      <vt:lpstr>Arial Unicode MS</vt:lpstr>
      <vt:lpstr>等线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01</vt:lpstr>
      <vt:lpstr>PowerPoint 演示文稿</vt:lpstr>
      <vt:lpstr>02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蓝色简约</dc:title>
  <dc:creator>第一PPT</dc:creator>
  <cp:keywords>www.1ppt.com</cp:keywords>
  <dc:description>www.1ppt.com</dc:description>
  <cp:lastModifiedBy>WPS_1675757564</cp:lastModifiedBy>
  <cp:revision>429</cp:revision>
  <dcterms:created xsi:type="dcterms:W3CDTF">2019-07-04T08:14:00Z</dcterms:created>
  <dcterms:modified xsi:type="dcterms:W3CDTF">2023-07-07T02:50:05Z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5718BA121E0F40D2807BFDE16CC5094E_13</vt:lpwstr>
  </property>
  <property fmtid="{D5CDD505-2E9C-101B-9397-08002B2CF9AE}" pid="3" name="KSOProductBuildVer">
    <vt:lpwstr>2052-11.1.0.14309</vt:lpwstr>
  </property>
</Properties>
</file>